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 bookmarkIdSeed="4">
  <p:sldMasterIdLst>
    <p:sldMasterId id="2147483648" r:id="rId1"/>
  </p:sldMasterIdLst>
  <p:notesMasterIdLst>
    <p:notesMasterId r:id="rId26"/>
  </p:notesMasterIdLst>
  <p:sldIdLst>
    <p:sldId id="16602807" r:id="rId2"/>
    <p:sldId id="16602825" r:id="rId3"/>
    <p:sldId id="16602826" r:id="rId4"/>
    <p:sldId id="16602827" r:id="rId5"/>
    <p:sldId id="16602828" r:id="rId6"/>
    <p:sldId id="16602844" r:id="rId7"/>
    <p:sldId id="16602829" r:id="rId8"/>
    <p:sldId id="16602848" r:id="rId9"/>
    <p:sldId id="16602845" r:id="rId10"/>
    <p:sldId id="16602846" r:id="rId11"/>
    <p:sldId id="16602847" r:id="rId12"/>
    <p:sldId id="16602830" r:id="rId13"/>
    <p:sldId id="16602849" r:id="rId14"/>
    <p:sldId id="16602831" r:id="rId15"/>
    <p:sldId id="16602832" r:id="rId16"/>
    <p:sldId id="16602833" r:id="rId17"/>
    <p:sldId id="16602834" r:id="rId18"/>
    <p:sldId id="16602835" r:id="rId19"/>
    <p:sldId id="16602836" r:id="rId20"/>
    <p:sldId id="16602837" r:id="rId21"/>
    <p:sldId id="16602838" r:id="rId22"/>
    <p:sldId id="16602839" r:id="rId23"/>
    <p:sldId id="16602841" r:id="rId24"/>
    <p:sldId id="16602818" r:id="rId25"/>
  </p:sldIdLst>
  <p:sldSz cx="12192000" cy="6858000"/>
  <p:notesSz cx="6858000" cy="9144000"/>
  <p:embeddedFontLst>
    <p:embeddedFont>
      <p:font typeface="等线" panose="02010600030101010101" pitchFamily="2" charset="-122"/>
      <p:regular r:id="rId27"/>
      <p:bold r:id="rId28"/>
    </p:embeddedFont>
    <p:embeddedFont>
      <p:font typeface="微软雅黑" panose="020B0503020204020204" pitchFamily="34" charset="-122"/>
      <p:regular r:id="rId29"/>
      <p:bold r:id="rId3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6AA8"/>
    <a:srgbClr val="8AADD6"/>
    <a:srgbClr val="4472C4"/>
    <a:srgbClr val="FFFFFF"/>
    <a:srgbClr val="027BD0"/>
    <a:srgbClr val="2F5597"/>
    <a:srgbClr val="03559C"/>
    <a:srgbClr val="3079B1"/>
    <a:srgbClr val="065EA1"/>
    <a:srgbClr val="4674C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69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4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C27B76-4493-48B8-97DD-42DDBD346A76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EC2CED-7F05-4439-88F0-2E9F0DD25D5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A24CA-0D6D-C8D2-138C-E98D914E5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FBDACAB-0F2A-E004-B50B-A0BFA8A4F1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FD32BF4-DC69-D802-ABA4-9432635000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图片来源：福建农林大学摄影协会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B50A1F-1C36-1F0D-DAD4-74B726A74B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02E22B-73CB-4D44-9A38-CFE4C8DCB88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89765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EF1F8-4401-570C-62A6-FBB4C2101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B1A73CD-10C1-D1D0-5B39-F8ECFD7FA4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D6DED45-6BA2-5ED5-3698-E5877AD35A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图片来源：福建农林大学摄影协会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D0447D-A986-1D5B-2146-A59E0CC53B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02E22B-73CB-4D44-9A38-CFE4C8DCB88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9804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76A6E-A329-BF9B-4694-097D36BF2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107DA42-3CD9-4DCE-3AD8-ED689D6DBC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E02CEE2-B28A-B101-321E-93DF6D6608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图片来源：福建农林大学摄影协会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E0944A-23F9-72C9-DE46-BD1D875F51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02E22B-73CB-4D44-9A38-CFE4C8DCB88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0715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111FC-6F03-0E0D-6B32-6A81BB867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EA00A4E-3AF1-E1AE-C370-030FC9CD19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60F955D-69BA-49AF-68DB-506489B527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图片来源：福建农林大学摄影协会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4DD89B-DF3E-5EE8-80FA-DCC403F4CA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02E22B-73CB-4D44-9A38-CFE4C8DCB88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5747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DCC4A-7F59-5541-1658-50285A80A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1EBA06C-4136-5C22-1385-8910D0CB05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3C8E39B-CD51-5858-DE25-730356F2D0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图片来源：福建农林大学摄影协会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E065AB-019A-10C9-28CF-2E72C969A4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02E22B-73CB-4D44-9A38-CFE4C8DCB88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2665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5EC55-FF19-D26E-DD2D-D434A1AD1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AB0A3CC-645B-4BBF-E919-93D066C049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3A7AFE3-1595-CBF8-734C-5779F20BA3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图片来源：福建农林大学摄影协会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C80E44-EFA5-EAB9-B63E-B99754E3AF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02E22B-73CB-4D44-9A38-CFE4C8DCB88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1642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58532-FC62-994A-59D8-2F264005C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A1AE2DB-DA9F-4572-1AB6-D9703987CC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3759274-89D0-287A-D327-FA6F8CAAE9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图片来源：福建农林大学摄影协会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E19DA9-782F-D63A-7927-05117AED5E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02E22B-73CB-4D44-9A38-CFE4C8DCB88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5599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4CE27-B552-607D-3D61-B12559D84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5CD880D-BC66-8A74-0F9F-12686E9715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A5E7F47-ECF3-7155-871D-16E395535E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图片来源：福建农林大学摄影协会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BAF6F7-37CF-B498-9F07-923CE507F8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02E22B-73CB-4D44-9A38-CFE4C8DCB88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6068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B8C2C-DF0A-1DC1-905C-8A53DF60C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BADC68C-C552-3CC4-3036-27EF92088C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DEA1A56-788E-3751-D01B-DD700B1656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图片来源：福建农林大学摄影协会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DA40AB-DEB4-BC6E-8613-7B4934ED36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02E22B-73CB-4D44-9A38-CFE4C8DCB88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0231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A8B8F-6A73-09F5-CBA8-40DC7292F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C2E97F0-7561-2E32-B8C8-88651BC7BB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7C9348D-1337-7C6D-9A2B-518515FEC9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图片来源：福建农林大学摄影协会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3CA19B-6C7F-14A9-D40E-8B6E8A94AE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02E22B-73CB-4D44-9A38-CFE4C8DCB88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925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CBCE4-2DAA-1A9C-9E75-1EC5ACB59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DE17208-63F7-498B-4936-DDE90E7705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86040DF-3129-F9B1-4821-8711D034C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图片来源：福建农林大学摄影协会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AEE5E4-D5FC-FA7F-A956-C7B7C88D7F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02E22B-73CB-4D44-9A38-CFE4C8DCB88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6089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2DC91-36E9-0F12-21C5-04EBFDDEB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E1602DC-E411-1C97-1E46-1A9B6F5B0A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BF7BC0D-9594-C142-0E38-2957DC2AB7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图片来源：福建农林大学摄影协会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056CA2-53D1-CCE9-D549-2B4A4A52F1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02E22B-73CB-4D44-9A38-CFE4C8DCB88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42999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831A9-6A3D-4478-8DA4-28CDC8F01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07BAF3C-EE91-D212-5F57-1483648CEE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BA4FC68-D987-AAA4-440F-3D3E06BCF6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图片来源：福建农林大学摄影协会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D0C780-9BD5-B9B8-690B-F786737D0C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02E22B-73CB-4D44-9A38-CFE4C8DCB88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92355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27119-EECE-CDA5-8235-93B9983A3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947EC9D-D64D-A825-8B61-81D1974EFB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B84D9A6-7E05-E6BD-3AE8-B50813ADA5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图片来源：福建农林大学摄影协会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760F6A-A582-65EF-FAF3-209604F261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02E22B-73CB-4D44-9A38-CFE4C8DCB88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84456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FE071-3743-9628-775B-8586E6DD0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8D84A23-2F67-0717-9C5E-818AD67992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86EC358-7AEE-91A1-5215-67D12F58D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图片来源：福建农林大学摄影协会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B04560-8721-947C-AFED-E12B463743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02E22B-73CB-4D44-9A38-CFE4C8DCB88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9741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ABCB7-45F0-CD8A-C214-D825DED6B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8569AC6-DE04-DD4F-72FD-4C73C013F0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DF7663F-0288-A268-3CB5-4FDD851E2F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图片来源：福建农林大学摄影协会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AA18CA-949B-D091-3A66-64E180B666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02E22B-73CB-4D44-9A38-CFE4C8DCB88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2787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D9CC7-0D24-2391-8085-790BEAF3E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9CF1729-C42F-F13A-5F08-0FCD26D678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3D4182B-54B4-5F8E-5AA0-E88493A7B3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图片来源：福建农林大学摄影协会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194445-1315-D209-445B-C0ED621D9F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02E22B-73CB-4D44-9A38-CFE4C8DCB88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8772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F5D9B-7425-3BB5-E81D-A6C4FB944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26C8F68-0C67-E387-73A7-01E5E9C88B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2DB1B6D-84FE-AB46-C7F9-626A3D74F6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图片来源：福建农林大学摄影协会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71DA56-25D4-B73E-DA83-562FA3EA9C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02E22B-73CB-4D44-9A38-CFE4C8DCB88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9479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DAA0E-1058-2D9F-C7C1-C925D2EE1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2763CCD-AE1E-0DDF-945C-BEDD497AF7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00A5C05-A57D-896F-7750-CB935E6A7D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图片来源：福建农林大学摄影协会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F7CC18-ED87-5C8D-FF86-8207956895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02E22B-73CB-4D44-9A38-CFE4C8DCB88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1663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E41AF-7725-B3ED-5947-D257615FE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699D4CB-B0F9-72C0-BDA7-B817D22EED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C9332E4-1059-3AFF-9A3B-A840C1FC9A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图片来源：福建农林大学摄影协会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C4FFE3-83A9-EF75-33C1-3B99424905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02E22B-73CB-4D44-9A38-CFE4C8DCB88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0284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61EA8-71AB-BF5B-994A-043CF0DA4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CDB8190-CC06-E319-5AA8-434F980F89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E4D2CB0-B606-181A-F314-6BCADB2F65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图片来源：福建农林大学摄影协会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EE58A2-CA72-346F-50E1-BFEF681497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02E22B-73CB-4D44-9A38-CFE4C8DCB88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8622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E1F21-2D5D-88F3-90BB-889ED82C2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F4D48BD-A83D-C9F6-1EA3-6498CD2C03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F1919DC-6054-8361-8890-355E6519D0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图片来源：福建农林大学摄影协会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401167-6B5B-4384-663F-5349E50665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02E22B-73CB-4D44-9A38-CFE4C8DCB88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477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E61705-74A1-4752-BB33-625B5D2D7F85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583257-CDF7-4EAD-B936-EF82B8C8670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Freeform 4"/>
          <p:cNvSpPr/>
          <p:nvPr userDrawn="1"/>
        </p:nvSpPr>
        <p:spPr>
          <a:xfrm>
            <a:off x="0" y="2"/>
            <a:ext cx="12192000" cy="951720"/>
          </a:xfrm>
          <a:custGeom>
            <a:avLst/>
            <a:gdLst/>
            <a:ahLst/>
            <a:cxnLst/>
            <a:rect l="l" t="t" r="r" b="b"/>
            <a:pathLst>
              <a:path w="18288000" h="1427580">
                <a:moveTo>
                  <a:pt x="0" y="0"/>
                </a:moveTo>
                <a:lnTo>
                  <a:pt x="18288000" y="0"/>
                </a:lnTo>
                <a:lnTo>
                  <a:pt x="18288000" y="1427580"/>
                </a:lnTo>
                <a:lnTo>
                  <a:pt x="0" y="142758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5000">
                <a:srgbClr val="1A6AA8"/>
              </a:gs>
              <a:gs pos="100000">
                <a:schemeClr val="accent1">
                  <a:lumMod val="45000"/>
                  <a:lumOff val="55000"/>
                </a:schemeClr>
              </a:gs>
              <a:gs pos="79000">
                <a:srgbClr val="1A6AA8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80000" scaled="0"/>
          </a:gradFill>
          <a:ln>
            <a:noFill/>
          </a:ln>
        </p:spPr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84642" y="0"/>
            <a:ext cx="3393980" cy="9740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E61705-74A1-4752-BB33-625B5D2D7F85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583257-CDF7-4EAD-B936-EF82B8C867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E61705-74A1-4752-BB33-625B5D2D7F85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583257-CDF7-4EAD-B936-EF82B8C867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E61705-74A1-4752-BB33-625B5D2D7F85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583257-CDF7-4EAD-B936-EF82B8C867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E61705-74A1-4752-BB33-625B5D2D7F85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583257-CDF7-4EAD-B936-EF82B8C867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E61705-74A1-4752-BB33-625B5D2D7F85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583257-CDF7-4EAD-B936-EF82B8C867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E61705-74A1-4752-BB33-625B5D2D7F85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583257-CDF7-4EAD-B936-EF82B8C867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4"/>
          <p:cNvSpPr/>
          <p:nvPr userDrawn="1"/>
        </p:nvSpPr>
        <p:spPr>
          <a:xfrm>
            <a:off x="0" y="2"/>
            <a:ext cx="12192000" cy="951720"/>
          </a:xfrm>
          <a:custGeom>
            <a:avLst/>
            <a:gdLst/>
            <a:ahLst/>
            <a:cxnLst/>
            <a:rect l="l" t="t" r="r" b="b"/>
            <a:pathLst>
              <a:path w="18288000" h="1427580">
                <a:moveTo>
                  <a:pt x="0" y="0"/>
                </a:moveTo>
                <a:lnTo>
                  <a:pt x="18288000" y="0"/>
                </a:lnTo>
                <a:lnTo>
                  <a:pt x="18288000" y="1427580"/>
                </a:lnTo>
                <a:lnTo>
                  <a:pt x="0" y="142758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5000">
                <a:srgbClr val="1A6AA8"/>
              </a:gs>
              <a:gs pos="100000">
                <a:schemeClr val="accent1">
                  <a:lumMod val="45000"/>
                  <a:lumOff val="55000"/>
                </a:schemeClr>
              </a:gs>
              <a:gs pos="79000">
                <a:srgbClr val="1A6AA8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80000" scaled="0"/>
          </a:gradFill>
          <a:ln>
            <a:noFill/>
          </a:ln>
        </p:spPr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33567" y="0"/>
            <a:ext cx="3393980" cy="9740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E61705-74A1-4752-BB33-625B5D2D7F85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583257-CDF7-4EAD-B936-EF82B8C867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E61705-74A1-4752-BB33-625B5D2D7F85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583257-CDF7-4EAD-B936-EF82B8C867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E61705-74A1-4752-BB33-625B5D2D7F85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583257-CDF7-4EAD-B936-EF82B8C867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4"/>
          <p:cNvSpPr/>
          <p:nvPr/>
        </p:nvSpPr>
        <p:spPr>
          <a:xfrm>
            <a:off x="-11776" y="1766669"/>
            <a:ext cx="12226926" cy="3016640"/>
          </a:xfrm>
          <a:custGeom>
            <a:avLst/>
            <a:gdLst/>
            <a:ahLst/>
            <a:cxnLst/>
            <a:rect l="l" t="t" r="r" b="b"/>
            <a:pathLst>
              <a:path w="18288000" h="1427580">
                <a:moveTo>
                  <a:pt x="0" y="0"/>
                </a:moveTo>
                <a:lnTo>
                  <a:pt x="18288000" y="0"/>
                </a:lnTo>
                <a:lnTo>
                  <a:pt x="18288000" y="1427580"/>
                </a:lnTo>
                <a:lnTo>
                  <a:pt x="0" y="142758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5000">
                <a:srgbClr val="1A6AA8"/>
              </a:gs>
              <a:gs pos="100000">
                <a:schemeClr val="accent1">
                  <a:lumMod val="45000"/>
                  <a:lumOff val="55000"/>
                </a:schemeClr>
              </a:gs>
              <a:gs pos="79000">
                <a:srgbClr val="1A6AA8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80000" scaled="0"/>
          </a:gra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1320800" y="4123573"/>
            <a:ext cx="1054608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502" y="662661"/>
            <a:ext cx="2964992" cy="807499"/>
          </a:xfrm>
          <a:prstGeom prst="rect">
            <a:avLst/>
          </a:prstGeom>
        </p:spPr>
      </p:pic>
      <p:sp>
        <p:nvSpPr>
          <p:cNvPr id="15" name="副标题 2"/>
          <p:cNvSpPr txBox="1"/>
          <p:nvPr/>
        </p:nvSpPr>
        <p:spPr>
          <a:xfrm>
            <a:off x="4747772" y="6480478"/>
            <a:ext cx="2696457" cy="3775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0" i="0" u="none" strike="noStrike" kern="1200" cap="none" spc="600" normalizeH="0" baseline="0" noProof="0" dirty="0">
                <a:ln>
                  <a:noFill/>
                </a:ln>
                <a:solidFill>
                  <a:srgbClr val="1A6AA8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  —</a:t>
            </a:r>
            <a:r>
              <a:rPr kumimoji="0" lang="zh-CN" altLang="en-US" sz="1200" b="0" i="0" u="none" strike="noStrike" kern="1200" cap="none" spc="600" normalizeH="0" baseline="0" noProof="0" dirty="0">
                <a:ln>
                  <a:noFill/>
                </a:ln>
                <a:solidFill>
                  <a:srgbClr val="1A6AA8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诚  毅  勤  朴</a:t>
            </a:r>
            <a:r>
              <a:rPr lang="en-US" altLang="zh-CN" sz="1200" spc="600" dirty="0">
                <a:solidFill>
                  <a:srgbClr val="1A6AA8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—</a:t>
            </a:r>
            <a:endParaRPr kumimoji="0" lang="zh-CN" altLang="en-US" sz="1200" b="0" i="0" u="none" strike="noStrike" kern="1200" cap="none" spc="600" normalizeH="0" baseline="0" noProof="0" dirty="0">
              <a:ln>
                <a:noFill/>
              </a:ln>
              <a:solidFill>
                <a:srgbClr val="1A6AA8"/>
              </a:solidFill>
              <a:effectLst/>
              <a:uLnTx/>
              <a:uFillTx/>
              <a:latin typeface="方正小标宋简体" panose="03000509000000000000" pitchFamily="65" charset="-122"/>
              <a:ea typeface="方正小标宋简体" panose="03000509000000000000" pitchFamily="65" charset="-122"/>
              <a:cs typeface="+mn-cs"/>
            </a:endParaRPr>
          </a:p>
        </p:txBody>
      </p:sp>
      <p:sp>
        <p:nvSpPr>
          <p:cNvPr id="4" name="user-avatar-profile_70039"/>
          <p:cNvSpPr>
            <a:spLocks noChangeAspect="1"/>
          </p:cNvSpPr>
          <p:nvPr/>
        </p:nvSpPr>
        <p:spPr bwMode="auto">
          <a:xfrm>
            <a:off x="2199235" y="5453717"/>
            <a:ext cx="324453" cy="324000"/>
          </a:xfrm>
          <a:custGeom>
            <a:avLst/>
            <a:gdLst>
              <a:gd name="connsiteX0" fmla="*/ 203130 w 605451"/>
              <a:gd name="connsiteY0" fmla="*/ 345841 h 604605"/>
              <a:gd name="connsiteX1" fmla="*/ 302807 w 605451"/>
              <a:gd name="connsiteY1" fmla="*/ 396386 h 604605"/>
              <a:gd name="connsiteX2" fmla="*/ 402301 w 605451"/>
              <a:gd name="connsiteY2" fmla="*/ 345933 h 604605"/>
              <a:gd name="connsiteX3" fmla="*/ 450630 w 605451"/>
              <a:gd name="connsiteY3" fmla="*/ 394101 h 604605"/>
              <a:gd name="connsiteX4" fmla="*/ 469119 w 605451"/>
              <a:gd name="connsiteY4" fmla="*/ 433038 h 604605"/>
              <a:gd name="connsiteX5" fmla="*/ 302807 w 605451"/>
              <a:gd name="connsiteY5" fmla="*/ 513928 h 604605"/>
              <a:gd name="connsiteX6" fmla="*/ 136403 w 605451"/>
              <a:gd name="connsiteY6" fmla="*/ 432947 h 604605"/>
              <a:gd name="connsiteX7" fmla="*/ 154893 w 605451"/>
              <a:gd name="connsiteY7" fmla="*/ 394101 h 604605"/>
              <a:gd name="connsiteX8" fmla="*/ 203130 w 605451"/>
              <a:gd name="connsiteY8" fmla="*/ 345841 h 604605"/>
              <a:gd name="connsiteX9" fmla="*/ 302771 w 605451"/>
              <a:gd name="connsiteY9" fmla="*/ 170278 h 604605"/>
              <a:gd name="connsiteX10" fmla="*/ 240548 w 605451"/>
              <a:gd name="connsiteY10" fmla="*/ 248130 h 604605"/>
              <a:gd name="connsiteX11" fmla="*/ 302771 w 605451"/>
              <a:gd name="connsiteY11" fmla="*/ 325798 h 604605"/>
              <a:gd name="connsiteX12" fmla="*/ 364903 w 605451"/>
              <a:gd name="connsiteY12" fmla="*/ 248130 h 604605"/>
              <a:gd name="connsiteX13" fmla="*/ 302771 w 605451"/>
              <a:gd name="connsiteY13" fmla="*/ 170278 h 604605"/>
              <a:gd name="connsiteX14" fmla="*/ 302771 w 605451"/>
              <a:gd name="connsiteY14" fmla="*/ 129982 h 604605"/>
              <a:gd name="connsiteX15" fmla="*/ 405257 w 605451"/>
              <a:gd name="connsiteY15" fmla="*/ 248130 h 604605"/>
              <a:gd name="connsiteX16" fmla="*/ 302771 w 605451"/>
              <a:gd name="connsiteY16" fmla="*/ 366094 h 604605"/>
              <a:gd name="connsiteX17" fmla="*/ 200194 w 605451"/>
              <a:gd name="connsiteY17" fmla="*/ 248130 h 604605"/>
              <a:gd name="connsiteX18" fmla="*/ 302771 w 605451"/>
              <a:gd name="connsiteY18" fmla="*/ 129982 h 604605"/>
              <a:gd name="connsiteX19" fmla="*/ 302771 w 605451"/>
              <a:gd name="connsiteY19" fmla="*/ 60415 h 604605"/>
              <a:gd name="connsiteX20" fmla="*/ 60591 w 605451"/>
              <a:gd name="connsiteY20" fmla="*/ 302348 h 604605"/>
              <a:gd name="connsiteX21" fmla="*/ 302771 w 605451"/>
              <a:gd name="connsiteY21" fmla="*/ 544190 h 604605"/>
              <a:gd name="connsiteX22" fmla="*/ 544952 w 605451"/>
              <a:gd name="connsiteY22" fmla="*/ 302348 h 604605"/>
              <a:gd name="connsiteX23" fmla="*/ 302771 w 605451"/>
              <a:gd name="connsiteY23" fmla="*/ 60415 h 604605"/>
              <a:gd name="connsiteX24" fmla="*/ 302771 w 605451"/>
              <a:gd name="connsiteY24" fmla="*/ 0 h 604605"/>
              <a:gd name="connsiteX25" fmla="*/ 605451 w 605451"/>
              <a:gd name="connsiteY25" fmla="*/ 302348 h 604605"/>
              <a:gd name="connsiteX26" fmla="*/ 302771 w 605451"/>
              <a:gd name="connsiteY26" fmla="*/ 604605 h 604605"/>
              <a:gd name="connsiteX27" fmla="*/ 0 w 605451"/>
              <a:gd name="connsiteY27" fmla="*/ 302348 h 604605"/>
              <a:gd name="connsiteX28" fmla="*/ 302771 w 605451"/>
              <a:gd name="connsiteY28" fmla="*/ 0 h 60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5451" h="604605">
                <a:moveTo>
                  <a:pt x="203130" y="345841"/>
                </a:moveTo>
                <a:cubicBezTo>
                  <a:pt x="227568" y="376735"/>
                  <a:pt x="263082" y="396386"/>
                  <a:pt x="302807" y="396386"/>
                </a:cubicBezTo>
                <a:cubicBezTo>
                  <a:pt x="342440" y="396386"/>
                  <a:pt x="378046" y="376735"/>
                  <a:pt x="402301" y="345933"/>
                </a:cubicBezTo>
                <a:cubicBezTo>
                  <a:pt x="423079" y="355895"/>
                  <a:pt x="440378" y="372530"/>
                  <a:pt x="450630" y="394101"/>
                </a:cubicBezTo>
                <a:lnTo>
                  <a:pt x="469119" y="433038"/>
                </a:lnTo>
                <a:cubicBezTo>
                  <a:pt x="430310" y="482212"/>
                  <a:pt x="370174" y="513928"/>
                  <a:pt x="302807" y="513928"/>
                </a:cubicBezTo>
                <a:cubicBezTo>
                  <a:pt x="235257" y="513928"/>
                  <a:pt x="175212" y="482212"/>
                  <a:pt x="136403" y="432947"/>
                </a:cubicBezTo>
                <a:lnTo>
                  <a:pt x="154893" y="394101"/>
                </a:lnTo>
                <a:cubicBezTo>
                  <a:pt x="165144" y="372530"/>
                  <a:pt x="182443" y="355804"/>
                  <a:pt x="203130" y="345841"/>
                </a:cubicBezTo>
                <a:close/>
                <a:moveTo>
                  <a:pt x="302771" y="170278"/>
                </a:moveTo>
                <a:cubicBezTo>
                  <a:pt x="268457" y="170278"/>
                  <a:pt x="240548" y="205184"/>
                  <a:pt x="240548" y="248130"/>
                </a:cubicBezTo>
                <a:cubicBezTo>
                  <a:pt x="240548" y="290984"/>
                  <a:pt x="268457" y="325798"/>
                  <a:pt x="302771" y="325798"/>
                </a:cubicBezTo>
                <a:cubicBezTo>
                  <a:pt x="336994" y="325798"/>
                  <a:pt x="364903" y="290984"/>
                  <a:pt x="364903" y="248130"/>
                </a:cubicBezTo>
                <a:cubicBezTo>
                  <a:pt x="364903" y="205184"/>
                  <a:pt x="336994" y="170278"/>
                  <a:pt x="302771" y="170278"/>
                </a:cubicBezTo>
                <a:close/>
                <a:moveTo>
                  <a:pt x="302771" y="129982"/>
                </a:moveTo>
                <a:cubicBezTo>
                  <a:pt x="359230" y="129982"/>
                  <a:pt x="405257" y="182980"/>
                  <a:pt x="405257" y="248130"/>
                </a:cubicBezTo>
                <a:cubicBezTo>
                  <a:pt x="405257" y="313188"/>
                  <a:pt x="359230" y="366094"/>
                  <a:pt x="302771" y="366094"/>
                </a:cubicBezTo>
                <a:cubicBezTo>
                  <a:pt x="246221" y="366094"/>
                  <a:pt x="200194" y="313188"/>
                  <a:pt x="200194" y="248130"/>
                </a:cubicBezTo>
                <a:cubicBezTo>
                  <a:pt x="200194" y="182980"/>
                  <a:pt x="246221" y="129982"/>
                  <a:pt x="302771" y="129982"/>
                </a:cubicBezTo>
                <a:close/>
                <a:moveTo>
                  <a:pt x="302771" y="60415"/>
                </a:moveTo>
                <a:cubicBezTo>
                  <a:pt x="169142" y="60415"/>
                  <a:pt x="60591" y="168997"/>
                  <a:pt x="60591" y="302348"/>
                </a:cubicBezTo>
                <a:cubicBezTo>
                  <a:pt x="60591" y="435700"/>
                  <a:pt x="169142" y="544190"/>
                  <a:pt x="302771" y="544190"/>
                </a:cubicBezTo>
                <a:cubicBezTo>
                  <a:pt x="436309" y="544190"/>
                  <a:pt x="544952" y="435700"/>
                  <a:pt x="544952" y="302348"/>
                </a:cubicBezTo>
                <a:cubicBezTo>
                  <a:pt x="544952" y="168997"/>
                  <a:pt x="436309" y="60415"/>
                  <a:pt x="302771" y="60415"/>
                </a:cubicBezTo>
                <a:close/>
                <a:moveTo>
                  <a:pt x="302771" y="0"/>
                </a:moveTo>
                <a:cubicBezTo>
                  <a:pt x="469717" y="0"/>
                  <a:pt x="605451" y="135636"/>
                  <a:pt x="605451" y="302348"/>
                </a:cubicBezTo>
                <a:cubicBezTo>
                  <a:pt x="605451" y="468969"/>
                  <a:pt x="469717" y="604605"/>
                  <a:pt x="302771" y="604605"/>
                </a:cubicBezTo>
                <a:cubicBezTo>
                  <a:pt x="135826" y="604605"/>
                  <a:pt x="0" y="468969"/>
                  <a:pt x="0" y="302348"/>
                </a:cubicBezTo>
                <a:cubicBezTo>
                  <a:pt x="0" y="135636"/>
                  <a:pt x="135826" y="0"/>
                  <a:pt x="302771" y="0"/>
                </a:cubicBezTo>
                <a:close/>
              </a:path>
            </a:pathLst>
          </a:custGeom>
          <a:solidFill>
            <a:srgbClr val="1A6AA8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927314" y="5439707"/>
            <a:ext cx="3242667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1A6AA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汇报</a:t>
            </a:r>
            <a:r>
              <a:rPr kumimoji="0" lang="zh-CN" altLang="en-US" sz="1800" b="0" i="0" u="none" strike="noStrike" kern="1200" cap="none" spc="300" normalizeH="0" baseline="0" noProof="0">
                <a:ln>
                  <a:noFill/>
                </a:ln>
                <a:solidFill>
                  <a:srgbClr val="1A6AA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人：金逸胜 吴浥人</a:t>
            </a:r>
            <a:endParaRPr kumimoji="0" lang="en-US" altLang="zh-CN" sz="1800" b="0" i="0" u="none" strike="noStrike" kern="1200" cap="none" spc="300" normalizeH="0" baseline="0" noProof="0" dirty="0">
              <a:ln>
                <a:noFill/>
              </a:ln>
              <a:solidFill>
                <a:srgbClr val="1A6AA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857647" y="5425369"/>
            <a:ext cx="3855403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1A6AA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时间：</a:t>
            </a: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srgbClr val="1A6AA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2025</a:t>
            </a:r>
            <a:r>
              <a:rPr lang="en-US" altLang="zh-CN" spc="300" dirty="0">
                <a:solidFill>
                  <a:srgbClr val="1A6AA8"/>
                </a:solidFill>
                <a:latin typeface="微软雅黑" panose="020B0503020204020204" charset="-122"/>
                <a:ea typeface="微软雅黑" panose="020B0503020204020204" charset="-122"/>
              </a:rPr>
              <a:t>/06/11</a:t>
            </a:r>
            <a:endParaRPr kumimoji="0" lang="zh-CN" altLang="en-US" sz="2400" b="0" i="0" u="none" strike="noStrike" kern="1200" cap="none" spc="300" normalizeH="0" baseline="0" noProof="0" dirty="0">
              <a:ln>
                <a:noFill/>
              </a:ln>
              <a:solidFill>
                <a:srgbClr val="1A6AA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857647" y="5411612"/>
            <a:ext cx="324454" cy="324001"/>
            <a:chOff x="10179050" y="304800"/>
            <a:chExt cx="481013" cy="481013"/>
          </a:xfrm>
          <a:solidFill>
            <a:srgbClr val="1A6AA8"/>
          </a:solidFill>
        </p:grpSpPr>
        <p:sp>
          <p:nvSpPr>
            <p:cNvPr id="14" name="Freeform 217"/>
            <p:cNvSpPr>
              <a:spLocks noEditPoints="1"/>
            </p:cNvSpPr>
            <p:nvPr/>
          </p:nvSpPr>
          <p:spPr bwMode="auto">
            <a:xfrm>
              <a:off x="10179050" y="304800"/>
              <a:ext cx="481013" cy="481013"/>
            </a:xfrm>
            <a:custGeom>
              <a:avLst/>
              <a:gdLst>
                <a:gd name="T0" fmla="*/ 122 w 128"/>
                <a:gd name="T1" fmla="*/ 11 h 128"/>
                <a:gd name="T2" fmla="*/ 102 w 128"/>
                <a:gd name="T3" fmla="*/ 11 h 128"/>
                <a:gd name="T4" fmla="*/ 102 w 128"/>
                <a:gd name="T5" fmla="*/ 3 h 128"/>
                <a:gd name="T6" fmla="*/ 100 w 128"/>
                <a:gd name="T7" fmla="*/ 1 h 128"/>
                <a:gd name="T8" fmla="*/ 98 w 128"/>
                <a:gd name="T9" fmla="*/ 3 h 128"/>
                <a:gd name="T10" fmla="*/ 98 w 128"/>
                <a:gd name="T11" fmla="*/ 11 h 128"/>
                <a:gd name="T12" fmla="*/ 66 w 128"/>
                <a:gd name="T13" fmla="*/ 11 h 128"/>
                <a:gd name="T14" fmla="*/ 66 w 128"/>
                <a:gd name="T15" fmla="*/ 3 h 128"/>
                <a:gd name="T16" fmla="*/ 64 w 128"/>
                <a:gd name="T17" fmla="*/ 1 h 128"/>
                <a:gd name="T18" fmla="*/ 62 w 128"/>
                <a:gd name="T19" fmla="*/ 3 h 128"/>
                <a:gd name="T20" fmla="*/ 62 w 128"/>
                <a:gd name="T21" fmla="*/ 11 h 128"/>
                <a:gd name="T22" fmla="*/ 30 w 128"/>
                <a:gd name="T23" fmla="*/ 11 h 128"/>
                <a:gd name="T24" fmla="*/ 30 w 128"/>
                <a:gd name="T25" fmla="*/ 2 h 128"/>
                <a:gd name="T26" fmla="*/ 28 w 128"/>
                <a:gd name="T27" fmla="*/ 0 h 128"/>
                <a:gd name="T28" fmla="*/ 26 w 128"/>
                <a:gd name="T29" fmla="*/ 2 h 128"/>
                <a:gd name="T30" fmla="*/ 26 w 128"/>
                <a:gd name="T31" fmla="*/ 11 h 128"/>
                <a:gd name="T32" fmla="*/ 6 w 128"/>
                <a:gd name="T33" fmla="*/ 11 h 128"/>
                <a:gd name="T34" fmla="*/ 0 w 128"/>
                <a:gd name="T35" fmla="*/ 17 h 128"/>
                <a:gd name="T36" fmla="*/ 0 w 128"/>
                <a:gd name="T37" fmla="*/ 122 h 128"/>
                <a:gd name="T38" fmla="*/ 6 w 128"/>
                <a:gd name="T39" fmla="*/ 128 h 128"/>
                <a:gd name="T40" fmla="*/ 122 w 128"/>
                <a:gd name="T41" fmla="*/ 128 h 128"/>
                <a:gd name="T42" fmla="*/ 128 w 128"/>
                <a:gd name="T43" fmla="*/ 122 h 128"/>
                <a:gd name="T44" fmla="*/ 128 w 128"/>
                <a:gd name="T45" fmla="*/ 17 h 128"/>
                <a:gd name="T46" fmla="*/ 122 w 128"/>
                <a:gd name="T47" fmla="*/ 11 h 128"/>
                <a:gd name="T48" fmla="*/ 123 w 128"/>
                <a:gd name="T49" fmla="*/ 123 h 128"/>
                <a:gd name="T50" fmla="*/ 5 w 128"/>
                <a:gd name="T51" fmla="*/ 123 h 128"/>
                <a:gd name="T52" fmla="*/ 5 w 128"/>
                <a:gd name="T53" fmla="*/ 42 h 128"/>
                <a:gd name="T54" fmla="*/ 123 w 128"/>
                <a:gd name="T55" fmla="*/ 42 h 128"/>
                <a:gd name="T56" fmla="*/ 123 w 128"/>
                <a:gd name="T57" fmla="*/ 123 h 128"/>
                <a:gd name="T58" fmla="*/ 123 w 128"/>
                <a:gd name="T59" fmla="*/ 37 h 128"/>
                <a:gd name="T60" fmla="*/ 5 w 128"/>
                <a:gd name="T61" fmla="*/ 37 h 128"/>
                <a:gd name="T62" fmla="*/ 5 w 128"/>
                <a:gd name="T63" fmla="*/ 16 h 128"/>
                <a:gd name="T64" fmla="*/ 26 w 128"/>
                <a:gd name="T65" fmla="*/ 16 h 128"/>
                <a:gd name="T66" fmla="*/ 26 w 128"/>
                <a:gd name="T67" fmla="*/ 23 h 128"/>
                <a:gd name="T68" fmla="*/ 28 w 128"/>
                <a:gd name="T69" fmla="*/ 26 h 128"/>
                <a:gd name="T70" fmla="*/ 30 w 128"/>
                <a:gd name="T71" fmla="*/ 23 h 128"/>
                <a:gd name="T72" fmla="*/ 30 w 128"/>
                <a:gd name="T73" fmla="*/ 16 h 128"/>
                <a:gd name="T74" fmla="*/ 62 w 128"/>
                <a:gd name="T75" fmla="*/ 16 h 128"/>
                <a:gd name="T76" fmla="*/ 62 w 128"/>
                <a:gd name="T77" fmla="*/ 25 h 128"/>
                <a:gd name="T78" fmla="*/ 64 w 128"/>
                <a:gd name="T79" fmla="*/ 27 h 128"/>
                <a:gd name="T80" fmla="*/ 66 w 128"/>
                <a:gd name="T81" fmla="*/ 25 h 128"/>
                <a:gd name="T82" fmla="*/ 66 w 128"/>
                <a:gd name="T83" fmla="*/ 16 h 128"/>
                <a:gd name="T84" fmla="*/ 98 w 128"/>
                <a:gd name="T85" fmla="*/ 16 h 128"/>
                <a:gd name="T86" fmla="*/ 98 w 128"/>
                <a:gd name="T87" fmla="*/ 25 h 128"/>
                <a:gd name="T88" fmla="*/ 100 w 128"/>
                <a:gd name="T89" fmla="*/ 27 h 128"/>
                <a:gd name="T90" fmla="*/ 102 w 128"/>
                <a:gd name="T91" fmla="*/ 25 h 128"/>
                <a:gd name="T92" fmla="*/ 102 w 128"/>
                <a:gd name="T93" fmla="*/ 16 h 128"/>
                <a:gd name="T94" fmla="*/ 123 w 128"/>
                <a:gd name="T95" fmla="*/ 16 h 128"/>
                <a:gd name="T96" fmla="*/ 123 w 128"/>
                <a:gd name="T97" fmla="*/ 3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8" h="128">
                  <a:moveTo>
                    <a:pt x="122" y="11"/>
                  </a:moveTo>
                  <a:cubicBezTo>
                    <a:pt x="102" y="11"/>
                    <a:pt x="102" y="11"/>
                    <a:pt x="102" y="1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2" y="2"/>
                    <a:pt x="101" y="1"/>
                    <a:pt x="100" y="1"/>
                  </a:cubicBezTo>
                  <a:cubicBezTo>
                    <a:pt x="99" y="1"/>
                    <a:pt x="98" y="2"/>
                    <a:pt x="98" y="3"/>
                  </a:cubicBezTo>
                  <a:cubicBezTo>
                    <a:pt x="98" y="11"/>
                    <a:pt x="98" y="11"/>
                    <a:pt x="98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6" y="2"/>
                    <a:pt x="65" y="1"/>
                    <a:pt x="64" y="1"/>
                  </a:cubicBezTo>
                  <a:cubicBezTo>
                    <a:pt x="63" y="1"/>
                    <a:pt x="62" y="2"/>
                    <a:pt x="62" y="3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"/>
                    <a:pt x="29" y="0"/>
                    <a:pt x="28" y="0"/>
                  </a:cubicBezTo>
                  <a:cubicBezTo>
                    <a:pt x="27" y="0"/>
                    <a:pt x="26" y="1"/>
                    <a:pt x="26" y="2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3" y="11"/>
                    <a:pt x="0" y="14"/>
                    <a:pt x="0" y="17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122" y="128"/>
                    <a:pt x="122" y="128"/>
                    <a:pt x="122" y="128"/>
                  </a:cubicBezTo>
                  <a:cubicBezTo>
                    <a:pt x="125" y="128"/>
                    <a:pt x="128" y="125"/>
                    <a:pt x="128" y="122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8" y="14"/>
                    <a:pt x="125" y="11"/>
                    <a:pt x="122" y="11"/>
                  </a:cubicBezTo>
                  <a:close/>
                  <a:moveTo>
                    <a:pt x="123" y="123"/>
                  </a:moveTo>
                  <a:cubicBezTo>
                    <a:pt x="5" y="123"/>
                    <a:pt x="5" y="123"/>
                    <a:pt x="5" y="123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123" y="42"/>
                    <a:pt x="123" y="42"/>
                    <a:pt x="123" y="42"/>
                  </a:cubicBezTo>
                  <a:lnTo>
                    <a:pt x="123" y="123"/>
                  </a:lnTo>
                  <a:close/>
                  <a:moveTo>
                    <a:pt x="123" y="37"/>
                  </a:moveTo>
                  <a:cubicBezTo>
                    <a:pt x="5" y="37"/>
                    <a:pt x="5" y="37"/>
                    <a:pt x="5" y="3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5"/>
                    <a:pt x="27" y="26"/>
                    <a:pt x="28" y="26"/>
                  </a:cubicBezTo>
                  <a:cubicBezTo>
                    <a:pt x="29" y="26"/>
                    <a:pt x="30" y="25"/>
                    <a:pt x="30" y="23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62" y="25"/>
                    <a:pt x="62" y="25"/>
                    <a:pt x="62" y="25"/>
                  </a:cubicBezTo>
                  <a:cubicBezTo>
                    <a:pt x="62" y="26"/>
                    <a:pt x="63" y="27"/>
                    <a:pt x="64" y="27"/>
                  </a:cubicBezTo>
                  <a:cubicBezTo>
                    <a:pt x="65" y="27"/>
                    <a:pt x="66" y="26"/>
                    <a:pt x="66" y="25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98" y="16"/>
                    <a:pt x="98" y="16"/>
                    <a:pt x="98" y="16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6"/>
                    <a:pt x="99" y="27"/>
                    <a:pt x="100" y="27"/>
                  </a:cubicBezTo>
                  <a:cubicBezTo>
                    <a:pt x="101" y="27"/>
                    <a:pt x="102" y="26"/>
                    <a:pt x="102" y="25"/>
                  </a:cubicBezTo>
                  <a:cubicBezTo>
                    <a:pt x="102" y="16"/>
                    <a:pt x="102" y="16"/>
                    <a:pt x="102" y="16"/>
                  </a:cubicBezTo>
                  <a:cubicBezTo>
                    <a:pt x="123" y="16"/>
                    <a:pt x="123" y="16"/>
                    <a:pt x="123" y="16"/>
                  </a:cubicBezTo>
                  <a:lnTo>
                    <a:pt x="123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" name="Freeform 218"/>
            <p:cNvSpPr/>
            <p:nvPr/>
          </p:nvSpPr>
          <p:spPr bwMode="auto">
            <a:xfrm>
              <a:off x="10321925" y="515938"/>
              <a:ext cx="71438" cy="184150"/>
            </a:xfrm>
            <a:custGeom>
              <a:avLst/>
              <a:gdLst>
                <a:gd name="T0" fmla="*/ 2 w 19"/>
                <a:gd name="T1" fmla="*/ 49 h 49"/>
                <a:gd name="T2" fmla="*/ 17 w 19"/>
                <a:gd name="T3" fmla="*/ 49 h 49"/>
                <a:gd name="T4" fmla="*/ 19 w 19"/>
                <a:gd name="T5" fmla="*/ 46 h 49"/>
                <a:gd name="T6" fmla="*/ 17 w 19"/>
                <a:gd name="T7" fmla="*/ 44 h 49"/>
                <a:gd name="T8" fmla="*/ 12 w 19"/>
                <a:gd name="T9" fmla="*/ 44 h 49"/>
                <a:gd name="T10" fmla="*/ 12 w 19"/>
                <a:gd name="T11" fmla="*/ 2 h 49"/>
                <a:gd name="T12" fmla="*/ 9 w 19"/>
                <a:gd name="T13" fmla="*/ 0 h 49"/>
                <a:gd name="T14" fmla="*/ 8 w 19"/>
                <a:gd name="T15" fmla="*/ 0 h 49"/>
                <a:gd name="T16" fmla="*/ 2 w 19"/>
                <a:gd name="T17" fmla="*/ 6 h 49"/>
                <a:gd name="T18" fmla="*/ 2 w 19"/>
                <a:gd name="T19" fmla="*/ 9 h 49"/>
                <a:gd name="T20" fmla="*/ 5 w 19"/>
                <a:gd name="T21" fmla="*/ 9 h 49"/>
                <a:gd name="T22" fmla="*/ 7 w 19"/>
                <a:gd name="T23" fmla="*/ 8 h 49"/>
                <a:gd name="T24" fmla="*/ 7 w 19"/>
                <a:gd name="T25" fmla="*/ 44 h 49"/>
                <a:gd name="T26" fmla="*/ 2 w 19"/>
                <a:gd name="T27" fmla="*/ 44 h 49"/>
                <a:gd name="T28" fmla="*/ 0 w 19"/>
                <a:gd name="T29" fmla="*/ 46 h 49"/>
                <a:gd name="T30" fmla="*/ 2 w 19"/>
                <a:gd name="T3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9">
                  <a:moveTo>
                    <a:pt x="2" y="49"/>
                  </a:moveTo>
                  <a:cubicBezTo>
                    <a:pt x="17" y="49"/>
                    <a:pt x="17" y="49"/>
                    <a:pt x="17" y="49"/>
                  </a:cubicBezTo>
                  <a:cubicBezTo>
                    <a:pt x="18" y="49"/>
                    <a:pt x="19" y="48"/>
                    <a:pt x="19" y="46"/>
                  </a:cubicBezTo>
                  <a:cubicBezTo>
                    <a:pt x="19" y="45"/>
                    <a:pt x="18" y="44"/>
                    <a:pt x="17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1" y="0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8"/>
                    <a:pt x="2" y="9"/>
                  </a:cubicBezTo>
                  <a:cubicBezTo>
                    <a:pt x="3" y="9"/>
                    <a:pt x="4" y="10"/>
                    <a:pt x="5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1" y="44"/>
                    <a:pt x="0" y="45"/>
                    <a:pt x="0" y="46"/>
                  </a:cubicBezTo>
                  <a:cubicBezTo>
                    <a:pt x="0" y="48"/>
                    <a:pt x="1" y="49"/>
                    <a:pt x="2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" name="Freeform 219"/>
            <p:cNvSpPr/>
            <p:nvPr/>
          </p:nvSpPr>
          <p:spPr bwMode="auto">
            <a:xfrm>
              <a:off x="10445750" y="515938"/>
              <a:ext cx="71438" cy="184150"/>
            </a:xfrm>
            <a:custGeom>
              <a:avLst/>
              <a:gdLst>
                <a:gd name="T0" fmla="*/ 2 w 19"/>
                <a:gd name="T1" fmla="*/ 49 h 49"/>
                <a:gd name="T2" fmla="*/ 17 w 19"/>
                <a:gd name="T3" fmla="*/ 49 h 49"/>
                <a:gd name="T4" fmla="*/ 19 w 19"/>
                <a:gd name="T5" fmla="*/ 46 h 49"/>
                <a:gd name="T6" fmla="*/ 17 w 19"/>
                <a:gd name="T7" fmla="*/ 44 h 49"/>
                <a:gd name="T8" fmla="*/ 12 w 19"/>
                <a:gd name="T9" fmla="*/ 44 h 49"/>
                <a:gd name="T10" fmla="*/ 12 w 19"/>
                <a:gd name="T11" fmla="*/ 2 h 49"/>
                <a:gd name="T12" fmla="*/ 10 w 19"/>
                <a:gd name="T13" fmla="*/ 0 h 49"/>
                <a:gd name="T14" fmla="*/ 8 w 19"/>
                <a:gd name="T15" fmla="*/ 0 h 49"/>
                <a:gd name="T16" fmla="*/ 3 w 19"/>
                <a:gd name="T17" fmla="*/ 6 h 49"/>
                <a:gd name="T18" fmla="*/ 3 w 19"/>
                <a:gd name="T19" fmla="*/ 9 h 49"/>
                <a:gd name="T20" fmla="*/ 5 w 19"/>
                <a:gd name="T21" fmla="*/ 9 h 49"/>
                <a:gd name="T22" fmla="*/ 7 w 19"/>
                <a:gd name="T23" fmla="*/ 8 h 49"/>
                <a:gd name="T24" fmla="*/ 7 w 19"/>
                <a:gd name="T25" fmla="*/ 44 h 49"/>
                <a:gd name="T26" fmla="*/ 2 w 19"/>
                <a:gd name="T27" fmla="*/ 44 h 49"/>
                <a:gd name="T28" fmla="*/ 0 w 19"/>
                <a:gd name="T29" fmla="*/ 46 h 49"/>
                <a:gd name="T30" fmla="*/ 2 w 19"/>
                <a:gd name="T3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9">
                  <a:moveTo>
                    <a:pt x="2" y="49"/>
                  </a:moveTo>
                  <a:cubicBezTo>
                    <a:pt x="17" y="49"/>
                    <a:pt x="17" y="49"/>
                    <a:pt x="17" y="49"/>
                  </a:cubicBezTo>
                  <a:cubicBezTo>
                    <a:pt x="18" y="49"/>
                    <a:pt x="19" y="48"/>
                    <a:pt x="19" y="46"/>
                  </a:cubicBezTo>
                  <a:cubicBezTo>
                    <a:pt x="19" y="45"/>
                    <a:pt x="18" y="44"/>
                    <a:pt x="17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1" y="0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8"/>
                    <a:pt x="3" y="9"/>
                  </a:cubicBezTo>
                  <a:cubicBezTo>
                    <a:pt x="3" y="9"/>
                    <a:pt x="5" y="10"/>
                    <a:pt x="5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1" y="44"/>
                    <a:pt x="0" y="45"/>
                    <a:pt x="0" y="46"/>
                  </a:cubicBezTo>
                  <a:cubicBezTo>
                    <a:pt x="0" y="48"/>
                    <a:pt x="1" y="49"/>
                    <a:pt x="2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761998" y="2734427"/>
            <a:ext cx="10858501" cy="14377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移动计算方向专业实践报告</a:t>
            </a:r>
            <a:endParaRPr kumimoji="0" lang="en-US" altLang="zh-CN" sz="44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小标宋简体" panose="03000509000000000000" pitchFamily="65" charset="-122"/>
              <a:ea typeface="方正小标宋简体" panose="03000509000000000000" pitchFamily="65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夜雀食谱</a:t>
            </a:r>
            <a:r>
              <a:rPr kumimoji="0" lang="en-US" altLang="zh-CN" sz="44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Wiki </a:t>
            </a:r>
            <a:r>
              <a:rPr kumimoji="0" lang="zh-CN" altLang="en-US" sz="44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小程序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6F901-B19F-9347-005F-756FBF25E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0">
            <a:extLst>
              <a:ext uri="{FF2B5EF4-FFF2-40B4-BE49-F238E27FC236}">
                <a16:creationId xmlns:a16="http://schemas.microsoft.com/office/drawing/2014/main" id="{5B7AC8BC-6AB9-0CD9-315D-CBF212ACB1AD}"/>
              </a:ext>
            </a:extLst>
          </p:cNvPr>
          <p:cNvSpPr txBox="1"/>
          <p:nvPr/>
        </p:nvSpPr>
        <p:spPr>
          <a:xfrm>
            <a:off x="1110607" y="135544"/>
            <a:ext cx="4399572" cy="679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数据库设计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29B3865-463F-4F83-9E0C-6321529C4719}"/>
              </a:ext>
            </a:extLst>
          </p:cNvPr>
          <p:cNvSpPr txBox="1"/>
          <p:nvPr/>
        </p:nvSpPr>
        <p:spPr>
          <a:xfrm>
            <a:off x="387626" y="109748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数据表设计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1D16C11-1B62-C6B0-104D-055099F86C88}"/>
              </a:ext>
            </a:extLst>
          </p:cNvPr>
          <p:cNvSpPr txBox="1"/>
          <p:nvPr/>
        </p:nvSpPr>
        <p:spPr>
          <a:xfrm>
            <a:off x="387626" y="1466814"/>
            <a:ext cx="644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数据表字段图：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DCDBCCA-FDAB-873A-BAF2-F28B1D7F2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904" y="950520"/>
            <a:ext cx="7654787" cy="55794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376688A-B5F9-F8AF-152D-6731964D0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625" y="1870141"/>
            <a:ext cx="10458557" cy="465986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9441079-476E-8893-A9B6-7FDD9D5217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5079" y="1096073"/>
            <a:ext cx="8963358" cy="528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4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CD638-956C-94D6-ACFE-4613E01A4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0">
            <a:extLst>
              <a:ext uri="{FF2B5EF4-FFF2-40B4-BE49-F238E27FC236}">
                <a16:creationId xmlns:a16="http://schemas.microsoft.com/office/drawing/2014/main" id="{EFE479A5-C0C6-8CF0-4992-64F85D9624C4}"/>
              </a:ext>
            </a:extLst>
          </p:cNvPr>
          <p:cNvSpPr txBox="1"/>
          <p:nvPr/>
        </p:nvSpPr>
        <p:spPr>
          <a:xfrm>
            <a:off x="1110607" y="135544"/>
            <a:ext cx="4399572" cy="679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数据库设计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C8F233B-1286-600B-0F8C-B0D3AC7FEB1A}"/>
              </a:ext>
            </a:extLst>
          </p:cNvPr>
          <p:cNvSpPr txBox="1"/>
          <p:nvPr/>
        </p:nvSpPr>
        <p:spPr>
          <a:xfrm>
            <a:off x="387626" y="109748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数据访问层实现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6D12109-5F69-CF61-C935-6D06D887E63C}"/>
              </a:ext>
            </a:extLst>
          </p:cNvPr>
          <p:cNvSpPr txBox="1"/>
          <p:nvPr/>
        </p:nvSpPr>
        <p:spPr>
          <a:xfrm>
            <a:off x="387626" y="1466814"/>
            <a:ext cx="64405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在数据访问层的实现上，我们主要依赖于</a:t>
            </a:r>
            <a:r>
              <a:rPr lang="en-US" altLang="zh-CN" dirty="0"/>
              <a:t> </a:t>
            </a:r>
            <a:r>
              <a:rPr lang="en-US" altLang="zh-CN" dirty="0" err="1"/>
              <a:t>unicloud-db</a:t>
            </a:r>
            <a:r>
              <a:rPr lang="en-US" altLang="zh-CN" dirty="0"/>
              <a:t> </a:t>
            </a:r>
            <a:r>
              <a:rPr lang="zh-CN" altLang="zh-CN" dirty="0"/>
              <a:t>提供的声明式</a:t>
            </a:r>
            <a:r>
              <a:rPr lang="en-US" altLang="zh-CN" dirty="0"/>
              <a:t> &lt;</a:t>
            </a:r>
            <a:r>
              <a:rPr lang="en-US" altLang="zh-CN" dirty="0" err="1"/>
              <a:t>unicloud-db</a:t>
            </a:r>
            <a:r>
              <a:rPr lang="en-US" altLang="zh-CN" dirty="0"/>
              <a:t>&gt; </a:t>
            </a:r>
            <a:r>
              <a:rPr lang="zh-CN" altLang="zh-CN" dirty="0"/>
              <a:t>组件与</a:t>
            </a:r>
            <a:r>
              <a:rPr lang="en-US" altLang="zh-CN" dirty="0"/>
              <a:t> </a:t>
            </a:r>
            <a:r>
              <a:rPr lang="en-US" altLang="zh-CN" dirty="0" err="1"/>
              <a:t>db.collection</a:t>
            </a:r>
            <a:r>
              <a:rPr lang="en-US" altLang="zh-CN" dirty="0"/>
              <a:t> </a:t>
            </a:r>
            <a:r>
              <a:rPr lang="zh-CN" altLang="zh-CN" dirty="0"/>
              <a:t>查询语法进行开发。前者用于前端页面的数据动态绑定，实现响应式刷新与分页自动化处理，后者用于云函数中灵活执行复杂的筛选、聚合、插入等数据库操作。</a:t>
            </a:r>
            <a:endParaRPr lang="en-US" altLang="zh-CN" dirty="0"/>
          </a:p>
          <a:p>
            <a:r>
              <a:rPr lang="zh-CN" altLang="zh-CN" dirty="0"/>
              <a:t>系统未采用传统</a:t>
            </a:r>
            <a:r>
              <a:rPr lang="en-US" altLang="zh-CN" dirty="0"/>
              <a:t>ORM</a:t>
            </a:r>
            <a:r>
              <a:rPr lang="zh-CN" altLang="zh-CN" dirty="0"/>
              <a:t>框架，而是直接使用</a:t>
            </a:r>
            <a:r>
              <a:rPr lang="en-US" altLang="zh-CN" dirty="0"/>
              <a:t> MongoDB </a:t>
            </a:r>
            <a:r>
              <a:rPr lang="zh-CN" altLang="zh-CN" dirty="0"/>
              <a:t>风格的</a:t>
            </a:r>
            <a:r>
              <a:rPr lang="en-US" altLang="zh-CN" dirty="0"/>
              <a:t> JSON </a:t>
            </a:r>
            <a:r>
              <a:rPr lang="zh-CN" altLang="zh-CN" dirty="0"/>
              <a:t>查询结构，这种方式更符合</a:t>
            </a:r>
            <a:r>
              <a:rPr lang="en-US" altLang="zh-CN" dirty="0"/>
              <a:t>Serverless</a:t>
            </a:r>
            <a:r>
              <a:rPr lang="zh-CN" altLang="zh-CN" dirty="0"/>
              <a:t>平台的设计理念，大大简化了前端开发负担。</a:t>
            </a:r>
            <a:endParaRPr lang="en-US" altLang="zh-CN" dirty="0"/>
          </a:p>
          <a:p>
            <a:r>
              <a:rPr lang="zh-CN" altLang="zh-CN" dirty="0"/>
              <a:t>我们另外增加的</a:t>
            </a:r>
            <a:r>
              <a:rPr lang="en-US" altLang="zh-CN" dirty="0"/>
              <a:t>AI</a:t>
            </a:r>
            <a:r>
              <a:rPr lang="zh-CN" altLang="zh-CN" dirty="0"/>
              <a:t>模块中还结合了自然语言结构提取功能，对用户问题中的实体信息进行匹配后从</a:t>
            </a:r>
            <a:r>
              <a:rPr lang="en-US" altLang="zh-CN" dirty="0"/>
              <a:t> cook / drinks / </a:t>
            </a:r>
            <a:r>
              <a:rPr lang="en-US" altLang="zh-CN" dirty="0" err="1"/>
              <a:t>npc</a:t>
            </a:r>
            <a:r>
              <a:rPr lang="en-US" altLang="zh-CN" dirty="0"/>
              <a:t> </a:t>
            </a:r>
            <a:r>
              <a:rPr lang="zh-CN" altLang="zh-CN" dirty="0"/>
              <a:t>表中查询对应卡片数据，实现</a:t>
            </a:r>
            <a:r>
              <a:rPr lang="en-US" altLang="zh-CN" dirty="0"/>
              <a:t>AI</a:t>
            </a:r>
            <a:r>
              <a:rPr lang="zh-CN" altLang="zh-CN" dirty="0"/>
              <a:t>语义与数据库内容的融合联动。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19749E7-BF73-92B2-DF54-18A4BE175996}"/>
              </a:ext>
            </a:extLst>
          </p:cNvPr>
          <p:cNvSpPr txBox="1"/>
          <p:nvPr/>
        </p:nvSpPr>
        <p:spPr>
          <a:xfrm>
            <a:off x="387626" y="460613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数据同步与备份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EFD81D8-D60D-8BB7-196D-8E19B7BA9779}"/>
              </a:ext>
            </a:extLst>
          </p:cNvPr>
          <p:cNvSpPr txBox="1"/>
          <p:nvPr/>
        </p:nvSpPr>
        <p:spPr>
          <a:xfrm>
            <a:off x="387626" y="4975467"/>
            <a:ext cx="6440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考虑到移动端使用碎片化、网络不稳定等特性，系统在设计上采用“懒加载</a:t>
            </a:r>
            <a:r>
              <a:rPr lang="en-US" altLang="zh-CN" dirty="0"/>
              <a:t>+</a:t>
            </a:r>
            <a:r>
              <a:rPr lang="zh-CN" altLang="zh-CN" dirty="0"/>
              <a:t>缓存优先”的数据同步策略。</a:t>
            </a:r>
          </a:p>
        </p:txBody>
      </p:sp>
    </p:spTree>
    <p:extLst>
      <p:ext uri="{BB962C8B-B14F-4D97-AF65-F5344CB8AC3E}">
        <p14:creationId xmlns:p14="http://schemas.microsoft.com/office/powerpoint/2010/main" val="4176048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3ACD3-A711-45B9-7969-15FE237A9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0">
            <a:extLst>
              <a:ext uri="{FF2B5EF4-FFF2-40B4-BE49-F238E27FC236}">
                <a16:creationId xmlns:a16="http://schemas.microsoft.com/office/drawing/2014/main" id="{DB7781C8-0346-F1A3-DD0C-A12E3405C58A}"/>
              </a:ext>
            </a:extLst>
          </p:cNvPr>
          <p:cNvSpPr txBox="1"/>
          <p:nvPr/>
        </p:nvSpPr>
        <p:spPr>
          <a:xfrm>
            <a:off x="1110607" y="135544"/>
            <a:ext cx="4399572" cy="679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前端实现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7FE41A6-112B-8F68-6EEF-248AF161ADB9}"/>
              </a:ext>
            </a:extLst>
          </p:cNvPr>
          <p:cNvSpPr txBox="1"/>
          <p:nvPr/>
        </p:nvSpPr>
        <p:spPr>
          <a:xfrm>
            <a:off x="387626" y="109748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技术栈与开发环境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D7B49DD-2070-34C7-8667-CA89B9116C7A}"/>
              </a:ext>
            </a:extLst>
          </p:cNvPr>
          <p:cNvSpPr txBox="1"/>
          <p:nvPr/>
        </p:nvSpPr>
        <p:spPr>
          <a:xfrm>
            <a:off x="387626" y="1466814"/>
            <a:ext cx="644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前端技术栈概览表：</a:t>
            </a:r>
            <a:endParaRPr lang="zh-CN" altLang="zh-CN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17C6F061-5E58-27FF-219D-32A6E13BBF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885319"/>
              </p:ext>
            </p:extLst>
          </p:nvPr>
        </p:nvGraphicFramePr>
        <p:xfrm>
          <a:off x="387626" y="1836146"/>
          <a:ext cx="7696338" cy="44246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1227">
                  <a:extLst>
                    <a:ext uri="{9D8B030D-6E8A-4147-A177-3AD203B41FA5}">
                      <a16:colId xmlns:a16="http://schemas.microsoft.com/office/drawing/2014/main" val="3654789001"/>
                    </a:ext>
                  </a:extLst>
                </a:gridCol>
                <a:gridCol w="2654033">
                  <a:extLst>
                    <a:ext uri="{9D8B030D-6E8A-4147-A177-3AD203B41FA5}">
                      <a16:colId xmlns:a16="http://schemas.microsoft.com/office/drawing/2014/main" val="1110677685"/>
                    </a:ext>
                  </a:extLst>
                </a:gridCol>
                <a:gridCol w="3651078">
                  <a:extLst>
                    <a:ext uri="{9D8B030D-6E8A-4147-A177-3AD203B41FA5}">
                      <a16:colId xmlns:a16="http://schemas.microsoft.com/office/drawing/2014/main" val="3586163106"/>
                    </a:ext>
                  </a:extLst>
                </a:gridCol>
              </a:tblGrid>
              <a:tr h="294974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类别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技术</a:t>
                      </a:r>
                      <a:r>
                        <a:rPr lang="en-US" sz="1050" kern="100">
                          <a:effectLst/>
                        </a:rPr>
                        <a:t>/</a:t>
                      </a:r>
                      <a:r>
                        <a:rPr lang="zh-CN" sz="1050" kern="100">
                          <a:effectLst/>
                        </a:rPr>
                        <a:t>工具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 dirty="0">
                          <a:effectLst/>
                        </a:rPr>
                        <a:t>说明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94519034"/>
                  </a:ext>
                </a:extLst>
              </a:tr>
              <a:tr h="294974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前端框架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Vue3 (UniApp)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支持小程序、</a:t>
                      </a:r>
                      <a:r>
                        <a:rPr lang="en-US" sz="1050" kern="100">
                          <a:effectLst/>
                        </a:rPr>
                        <a:t>H5</a:t>
                      </a:r>
                      <a:r>
                        <a:rPr lang="zh-CN" sz="1050" kern="100">
                          <a:effectLst/>
                        </a:rPr>
                        <a:t>、</a:t>
                      </a:r>
                      <a:r>
                        <a:rPr lang="en-US" sz="1050" kern="100">
                          <a:effectLst/>
                        </a:rPr>
                        <a:t>App </a:t>
                      </a:r>
                      <a:r>
                        <a:rPr lang="zh-CN" sz="1050" kern="100">
                          <a:effectLst/>
                        </a:rPr>
                        <a:t>多端编译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03665924"/>
                  </a:ext>
                </a:extLst>
              </a:tr>
              <a:tr h="589947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UI</a:t>
                      </a:r>
                      <a:r>
                        <a:rPr lang="zh-CN" sz="1050" kern="100">
                          <a:effectLst/>
                        </a:rPr>
                        <a:t>组件库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uView</a:t>
                      </a:r>
                      <a:r>
                        <a:rPr lang="zh-CN" sz="1050" kern="100">
                          <a:effectLst/>
                        </a:rPr>
                        <a:t>、</a:t>
                      </a:r>
                      <a:r>
                        <a:rPr lang="en-US" sz="1050" kern="100">
                          <a:effectLst/>
                        </a:rPr>
                        <a:t>uvUI</a:t>
                      </a:r>
                      <a:r>
                        <a:rPr lang="zh-CN" sz="1050" kern="100">
                          <a:effectLst/>
                        </a:rPr>
                        <a:t>、</a:t>
                      </a:r>
                      <a:r>
                        <a:rPr lang="en-US" sz="1050" kern="100">
                          <a:effectLst/>
                        </a:rPr>
                        <a:t>uni-icons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丰富组件支持，</a:t>
                      </a:r>
                      <a:br>
                        <a:rPr lang="en-US" sz="1050" kern="100">
                          <a:effectLst/>
                        </a:rPr>
                      </a:br>
                      <a:r>
                        <a:rPr lang="zh-CN" sz="1050" kern="100">
                          <a:effectLst/>
                        </a:rPr>
                        <a:t>提升界面一致性与交互体验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48702909"/>
                  </a:ext>
                </a:extLst>
              </a:tr>
              <a:tr h="589947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云数据库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uniCloud DB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云端</a:t>
                      </a:r>
                      <a:r>
                        <a:rPr lang="en-US" sz="1050" kern="100">
                          <a:effectLst/>
                        </a:rPr>
                        <a:t> MongoDB </a:t>
                      </a:r>
                      <a:r>
                        <a:rPr lang="zh-CN" sz="1050" kern="100">
                          <a:effectLst/>
                        </a:rPr>
                        <a:t>兼容数据库，</a:t>
                      </a:r>
                      <a:br>
                        <a:rPr lang="en-US" sz="1050" kern="100">
                          <a:effectLst/>
                        </a:rPr>
                      </a:br>
                      <a:r>
                        <a:rPr lang="zh-CN" sz="1050" kern="100">
                          <a:effectLst/>
                        </a:rPr>
                        <a:t>支持自动分页、字段权限控制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72484893"/>
                  </a:ext>
                </a:extLst>
              </a:tr>
              <a:tr h="589947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文件上传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uniCloud.uploadFile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实现图片、头像等多媒体上传，</a:t>
                      </a:r>
                      <a:br>
                        <a:rPr lang="en-US" sz="1050" kern="100">
                          <a:effectLst/>
                        </a:rPr>
                      </a:br>
                      <a:r>
                        <a:rPr lang="zh-CN" sz="1050" kern="100">
                          <a:effectLst/>
                        </a:rPr>
                        <a:t>支持多端调用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37303180"/>
                  </a:ext>
                </a:extLst>
              </a:tr>
              <a:tr h="589947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开发工具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HBuilderX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官方推荐</a:t>
                      </a:r>
                      <a:r>
                        <a:rPr lang="en-US" sz="1050" kern="100">
                          <a:effectLst/>
                        </a:rPr>
                        <a:t> IDE</a:t>
                      </a:r>
                      <a:r>
                        <a:rPr lang="zh-CN" sz="1050" kern="100">
                          <a:effectLst/>
                        </a:rPr>
                        <a:t>，内置插件和云函数控制台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96163789"/>
                  </a:ext>
                </a:extLst>
              </a:tr>
              <a:tr h="294974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语言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JavaScript</a:t>
                      </a:r>
                      <a:r>
                        <a:rPr lang="zh-CN" sz="1050" kern="100">
                          <a:effectLst/>
                        </a:rPr>
                        <a:t>（</a:t>
                      </a:r>
                      <a:r>
                        <a:rPr lang="en-US" sz="1050" kern="100">
                          <a:effectLst/>
                        </a:rPr>
                        <a:t>Vue</a:t>
                      </a:r>
                      <a:r>
                        <a:rPr lang="zh-CN" sz="1050" kern="100">
                          <a:effectLst/>
                        </a:rPr>
                        <a:t>语法糖）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提高开发效率，支持响应式编程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56026978"/>
                  </a:ext>
                </a:extLst>
              </a:tr>
              <a:tr h="589947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版本管理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Git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代码版本控制，便于多人协作与代码审查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53534941"/>
                  </a:ext>
                </a:extLst>
              </a:tr>
              <a:tr h="589947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调试工具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Chrome DevTools</a:t>
                      </a:r>
                      <a:r>
                        <a:rPr lang="zh-CN" sz="1050" kern="100">
                          <a:effectLst/>
                        </a:rPr>
                        <a:t>、</a:t>
                      </a:r>
                      <a:br>
                        <a:rPr lang="en-US" sz="1050" kern="100">
                          <a:effectLst/>
                        </a:rPr>
                      </a:br>
                      <a:r>
                        <a:rPr lang="zh-CN" sz="1050" kern="100">
                          <a:effectLst/>
                        </a:rPr>
                        <a:t>微信开发者工具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 dirty="0">
                          <a:effectLst/>
                        </a:rPr>
                        <a:t>方便多端真机调试与性能分析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91919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3947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BF2C9-B498-254E-1795-02F905E59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0">
            <a:extLst>
              <a:ext uri="{FF2B5EF4-FFF2-40B4-BE49-F238E27FC236}">
                <a16:creationId xmlns:a16="http://schemas.microsoft.com/office/drawing/2014/main" id="{584BAB5D-C613-253B-590D-C5A85DE6424B}"/>
              </a:ext>
            </a:extLst>
          </p:cNvPr>
          <p:cNvSpPr txBox="1"/>
          <p:nvPr/>
        </p:nvSpPr>
        <p:spPr>
          <a:xfrm>
            <a:off x="1110607" y="135544"/>
            <a:ext cx="4399572" cy="679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前端实现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59999D6-CB08-9424-51E1-EEFC0E2AE13C}"/>
              </a:ext>
            </a:extLst>
          </p:cNvPr>
          <p:cNvSpPr txBox="1"/>
          <p:nvPr/>
        </p:nvSpPr>
        <p:spPr>
          <a:xfrm>
            <a:off x="387626" y="109748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核心功能实现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3B56024-F4F1-0825-0A17-0015411681FD}"/>
              </a:ext>
            </a:extLst>
          </p:cNvPr>
          <p:cNvSpPr txBox="1"/>
          <p:nvPr/>
        </p:nvSpPr>
        <p:spPr>
          <a:xfrm>
            <a:off x="387626" y="1466814"/>
            <a:ext cx="64405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核心功能包括：用户登录、用户管理、文章列表、文章发布、信息详情、</a:t>
            </a:r>
            <a:r>
              <a:rPr lang="en-US" altLang="zh-CN" dirty="0" err="1"/>
              <a:t>npc</a:t>
            </a:r>
            <a:r>
              <a:rPr lang="zh-CN" altLang="en-US" dirty="0"/>
              <a:t>浏览、数据筛选</a:t>
            </a:r>
            <a:r>
              <a:rPr lang="en-US" altLang="zh-CN" dirty="0"/>
              <a:t>-</a:t>
            </a:r>
            <a:r>
              <a:rPr lang="zh-CN" altLang="en-US" dirty="0"/>
              <a:t>属性筛选、数据筛选</a:t>
            </a:r>
            <a:r>
              <a:rPr lang="en-US" altLang="zh-CN" dirty="0"/>
              <a:t>-</a:t>
            </a:r>
            <a:r>
              <a:rPr lang="zh-CN" altLang="en-US" dirty="0"/>
              <a:t>料理饮品、</a:t>
            </a:r>
            <a:r>
              <a:rPr lang="en-US" altLang="zh-CN" dirty="0"/>
              <a:t>AI</a:t>
            </a:r>
            <a:r>
              <a:rPr lang="zh-CN" altLang="en-US" dirty="0"/>
              <a:t>助手模块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5DC2F4-E59D-73C0-D6B2-0E6CE35317FC}"/>
              </a:ext>
            </a:extLst>
          </p:cNvPr>
          <p:cNvSpPr txBox="1"/>
          <p:nvPr/>
        </p:nvSpPr>
        <p:spPr>
          <a:xfrm>
            <a:off x="387626" y="239014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移动端特色功能实现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9D41F7A-443F-35A3-65F9-ACDB06B0E3E6}"/>
              </a:ext>
            </a:extLst>
          </p:cNvPr>
          <p:cNvSpPr txBox="1"/>
          <p:nvPr/>
        </p:nvSpPr>
        <p:spPr>
          <a:xfrm>
            <a:off x="387626" y="2759476"/>
            <a:ext cx="64405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本项目在移动端实现中，充分利用了</a:t>
            </a:r>
            <a:r>
              <a:rPr lang="en-US" altLang="zh-CN" dirty="0" err="1"/>
              <a:t>UniApp</a:t>
            </a:r>
            <a:r>
              <a:rPr lang="zh-CN" altLang="zh-CN" dirty="0"/>
              <a:t>框架“一次开发，多端适配”的优势，针对微信小程序、</a:t>
            </a:r>
            <a:r>
              <a:rPr lang="en-US" altLang="zh-CN" dirty="0"/>
              <a:t>H5</a:t>
            </a:r>
            <a:r>
              <a:rPr lang="zh-CN" altLang="zh-CN" dirty="0"/>
              <a:t>、原生</a:t>
            </a:r>
            <a:r>
              <a:rPr lang="en-US" altLang="zh-CN" dirty="0"/>
              <a:t>App</a:t>
            </a:r>
            <a:r>
              <a:rPr lang="zh-CN" altLang="zh-CN" dirty="0"/>
              <a:t>等不同平台，专门做了适配优化。</a:t>
            </a:r>
            <a:endParaRPr lang="en-US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9487AB8-0F2C-BD28-F6DE-905C190427D1}"/>
              </a:ext>
            </a:extLst>
          </p:cNvPr>
          <p:cNvSpPr txBox="1"/>
          <p:nvPr/>
        </p:nvSpPr>
        <p:spPr>
          <a:xfrm>
            <a:off x="387626" y="3682806"/>
            <a:ext cx="245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性能优化</a:t>
            </a:r>
            <a:r>
              <a:rPr lang="en-US" altLang="zh-CN" b="1" dirty="0"/>
              <a:t>&amp;</a:t>
            </a:r>
            <a:r>
              <a:rPr lang="zh-CN" altLang="en-US" b="1" dirty="0"/>
              <a:t>兼容性处理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468115-6C93-33A8-9F33-15FC49B449D0}"/>
              </a:ext>
            </a:extLst>
          </p:cNvPr>
          <p:cNvSpPr txBox="1"/>
          <p:nvPr/>
        </p:nvSpPr>
        <p:spPr>
          <a:xfrm>
            <a:off x="387626" y="4052138"/>
            <a:ext cx="64405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在性能优化方面，本项目从页面加载速度、内存管理、网络请求等多方面入手。</a:t>
            </a:r>
            <a:endParaRPr lang="en-US" altLang="zh-CN" dirty="0"/>
          </a:p>
          <a:p>
            <a:r>
              <a:rPr lang="zh-CN" altLang="zh-CN" dirty="0"/>
              <a:t>依托</a:t>
            </a:r>
            <a:r>
              <a:rPr lang="en-US" altLang="zh-CN" dirty="0" err="1"/>
              <a:t>UniApp</a:t>
            </a:r>
            <a:r>
              <a:rPr lang="zh-CN" altLang="zh-CN" dirty="0"/>
              <a:t>对微信小程序、</a:t>
            </a:r>
            <a:r>
              <a:rPr lang="en-US" altLang="zh-CN" dirty="0"/>
              <a:t>H5</a:t>
            </a:r>
            <a:r>
              <a:rPr lang="zh-CN" altLang="zh-CN" dirty="0"/>
              <a:t>、</a:t>
            </a:r>
            <a:r>
              <a:rPr lang="en-US" altLang="zh-CN" dirty="0"/>
              <a:t>App</a:t>
            </a:r>
            <a:r>
              <a:rPr lang="zh-CN" altLang="zh-CN" dirty="0"/>
              <a:t>三端的自动适配能力，所有核心业务模块都能正常显示和交互。</a:t>
            </a:r>
            <a:endParaRPr lang="en-US" altLang="zh-CN" dirty="0"/>
          </a:p>
          <a:p>
            <a:r>
              <a:rPr lang="zh-CN" altLang="zh-CN" dirty="0"/>
              <a:t>针对各平台特殊</a:t>
            </a:r>
            <a:r>
              <a:rPr lang="en-US" altLang="zh-CN" dirty="0"/>
              <a:t>API</a:t>
            </a:r>
            <a:r>
              <a:rPr lang="zh-CN" altLang="zh-CN" dirty="0"/>
              <a:t>差异，项目中采用条件编译与平台判断，对如图片上传、云端存储、原生权限等接口分别适配，保证功能一致性。</a:t>
            </a:r>
            <a:endParaRPr lang="en-US" altLang="zh-CN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B3A6537-CCF4-B4C7-C9CA-0FDF2BA2B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968" y="1057702"/>
            <a:ext cx="5323441" cy="299443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8CAC556-A195-10B4-B08C-A2EFF070D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0575" y="4052138"/>
            <a:ext cx="5323442" cy="299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67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DAA83-A863-1F63-AC61-B608CC2F2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0">
            <a:extLst>
              <a:ext uri="{FF2B5EF4-FFF2-40B4-BE49-F238E27FC236}">
                <a16:creationId xmlns:a16="http://schemas.microsoft.com/office/drawing/2014/main" id="{18B714CF-353C-3DCC-4EDE-67537BCF7C19}"/>
              </a:ext>
            </a:extLst>
          </p:cNvPr>
          <p:cNvSpPr txBox="1"/>
          <p:nvPr/>
        </p:nvSpPr>
        <p:spPr>
          <a:xfrm>
            <a:off x="1110607" y="135544"/>
            <a:ext cx="4399572" cy="679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后端实现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E69BDA2-4F31-B0F2-E434-CEDD4B56669B}"/>
              </a:ext>
            </a:extLst>
          </p:cNvPr>
          <p:cNvSpPr txBox="1"/>
          <p:nvPr/>
        </p:nvSpPr>
        <p:spPr>
          <a:xfrm>
            <a:off x="387626" y="109748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技术栈与架构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34F0DB6-CF33-A76F-D26C-6F9FC7738425}"/>
              </a:ext>
            </a:extLst>
          </p:cNvPr>
          <p:cNvSpPr txBox="1"/>
          <p:nvPr/>
        </p:nvSpPr>
        <p:spPr>
          <a:xfrm>
            <a:off x="387626" y="1466814"/>
            <a:ext cx="6440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本项目后端技术方案经历了本地</a:t>
            </a:r>
            <a:r>
              <a:rPr lang="en-US" altLang="zh-CN" dirty="0"/>
              <a:t> Node.js </a:t>
            </a:r>
            <a:r>
              <a:rPr lang="zh-CN" altLang="zh-CN" dirty="0"/>
              <a:t>实现和云端</a:t>
            </a:r>
            <a:r>
              <a:rPr lang="en-US" altLang="zh-CN" dirty="0"/>
              <a:t> serverless </a:t>
            </a:r>
            <a:r>
              <a:rPr lang="zh-CN" altLang="zh-CN" dirty="0"/>
              <a:t>两种架构形态。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AA6B36C-E81B-EB35-26FF-66061468DE0E}"/>
              </a:ext>
            </a:extLst>
          </p:cNvPr>
          <p:cNvSpPr txBox="1"/>
          <p:nvPr/>
        </p:nvSpPr>
        <p:spPr>
          <a:xfrm>
            <a:off x="387626" y="211314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核</a:t>
            </a:r>
            <a:r>
              <a:rPr lang="zh-CN" altLang="zh-CN" b="1" dirty="0"/>
              <a:t>心业务模块实现</a:t>
            </a:r>
            <a:endParaRPr lang="zh-CN" altLang="en-US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6087E5-AE15-5D46-C504-4C264E68D0DE}"/>
              </a:ext>
            </a:extLst>
          </p:cNvPr>
          <p:cNvSpPr txBox="1"/>
          <p:nvPr/>
        </p:nvSpPr>
        <p:spPr>
          <a:xfrm>
            <a:off x="387626" y="2482477"/>
            <a:ext cx="64405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本项目后端的核心业务均由云函数驱动，结合云数据库完成数据的增删改查与复杂业务逻辑的处理。主要业务模块如下：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zh-CN" dirty="0"/>
              <a:t>）用户认证与权限校验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zh-CN" dirty="0"/>
              <a:t>）菜品</a:t>
            </a:r>
            <a:r>
              <a:rPr lang="en-US" altLang="zh-CN" dirty="0"/>
              <a:t>/</a:t>
            </a:r>
            <a:r>
              <a:rPr lang="zh-CN" altLang="zh-CN" dirty="0"/>
              <a:t>饮品</a:t>
            </a:r>
            <a:r>
              <a:rPr lang="en-US" altLang="zh-CN" dirty="0"/>
              <a:t>/</a:t>
            </a:r>
            <a:r>
              <a:rPr lang="zh-CN" altLang="zh-CN" dirty="0"/>
              <a:t>角色</a:t>
            </a:r>
            <a:r>
              <a:rPr lang="en-US" altLang="zh-CN" dirty="0"/>
              <a:t>/NPC </a:t>
            </a:r>
            <a:r>
              <a:rPr lang="zh-CN" altLang="zh-CN" dirty="0"/>
              <a:t>数据管理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zh-CN" dirty="0"/>
              <a:t>）文章与评论系统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zh-CN" dirty="0"/>
              <a:t>）</a:t>
            </a:r>
            <a:r>
              <a:rPr lang="en-US" altLang="zh-CN" dirty="0"/>
              <a:t>AI </a:t>
            </a:r>
            <a:r>
              <a:rPr lang="zh-CN" altLang="zh-CN" dirty="0"/>
              <a:t>聊天助手对接</a:t>
            </a:r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zh-CN" dirty="0"/>
              <a:t>）数据同步与本地缓存策略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06E176D-EF87-10CD-056E-DB09A9901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962" y="3142342"/>
            <a:ext cx="7794593" cy="348158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4FC4162-AF34-9D8E-16DF-F276D5683569}"/>
              </a:ext>
            </a:extLst>
          </p:cNvPr>
          <p:cNvSpPr txBox="1"/>
          <p:nvPr/>
        </p:nvSpPr>
        <p:spPr>
          <a:xfrm>
            <a:off x="387626" y="451380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中间件与工具集成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DFAFE03-BDA4-C27D-8812-71D59C189C0A}"/>
              </a:ext>
            </a:extLst>
          </p:cNvPr>
          <p:cNvSpPr txBox="1"/>
          <p:nvPr/>
        </p:nvSpPr>
        <p:spPr>
          <a:xfrm>
            <a:off x="387627" y="4883134"/>
            <a:ext cx="34985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uniCloud</a:t>
            </a:r>
            <a:r>
              <a:rPr lang="en-US" altLang="zh-CN" dirty="0"/>
              <a:t> serverless</a:t>
            </a:r>
            <a:r>
              <a:rPr lang="zh-CN" altLang="en-US" dirty="0"/>
              <a:t>平台内置的中间件功能，如</a:t>
            </a:r>
            <a:r>
              <a:rPr lang="en-US" altLang="zh-CN" dirty="0" err="1"/>
              <a:t>api</a:t>
            </a:r>
            <a:r>
              <a:rPr lang="zh-CN" altLang="en-US" dirty="0"/>
              <a:t>安全中间件，云存储与多媒体处理等。后端日志的记录采用</a:t>
            </a:r>
            <a:r>
              <a:rPr lang="en-US" altLang="zh-CN" dirty="0" err="1"/>
              <a:t>uniCloud</a:t>
            </a:r>
            <a:r>
              <a:rPr lang="zh-CN" altLang="en-US" dirty="0"/>
              <a:t>平台的云函数日志表和专用业务日志表两种形式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96120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9108A-C8AB-53D8-D454-36CE0C6C4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0">
            <a:extLst>
              <a:ext uri="{FF2B5EF4-FFF2-40B4-BE49-F238E27FC236}">
                <a16:creationId xmlns:a16="http://schemas.microsoft.com/office/drawing/2014/main" id="{E0393806-0012-4BE9-00F6-2D1C57543009}"/>
              </a:ext>
            </a:extLst>
          </p:cNvPr>
          <p:cNvSpPr txBox="1"/>
          <p:nvPr/>
        </p:nvSpPr>
        <p:spPr>
          <a:xfrm>
            <a:off x="1110607" y="135544"/>
            <a:ext cx="4399572" cy="679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移动计算特色功能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7465605-B043-F5FA-BE65-FF14C3174191}"/>
              </a:ext>
            </a:extLst>
          </p:cNvPr>
          <p:cNvSpPr txBox="1"/>
          <p:nvPr/>
        </p:nvSpPr>
        <p:spPr>
          <a:xfrm>
            <a:off x="387626" y="1097482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AI</a:t>
            </a:r>
            <a:r>
              <a:rPr lang="zh-CN" altLang="en-US" b="1" dirty="0"/>
              <a:t>集成应用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86184BC-7602-DC3D-021F-52E3DE83C00F}"/>
              </a:ext>
            </a:extLst>
          </p:cNvPr>
          <p:cNvSpPr txBox="1"/>
          <p:nvPr/>
        </p:nvSpPr>
        <p:spPr>
          <a:xfrm>
            <a:off x="387627" y="1466814"/>
            <a:ext cx="5706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AI</a:t>
            </a:r>
            <a:r>
              <a:rPr lang="zh-CN" altLang="zh-CN" dirty="0"/>
              <a:t>智能对话集</a:t>
            </a:r>
            <a:r>
              <a:rPr lang="zh-CN" altLang="en-US" dirty="0"/>
              <a:t>成：添加基于大语言模型（</a:t>
            </a:r>
            <a:r>
              <a:rPr lang="en-US" altLang="zh-CN" dirty="0"/>
              <a:t>LLM</a:t>
            </a:r>
            <a:r>
              <a:rPr lang="zh-CN" altLang="en-US" dirty="0"/>
              <a:t>）的智能对话系统，支持对游戏内容进行自然语言问答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5975FED-2276-F2B1-4807-0E032BBFC70B}"/>
              </a:ext>
            </a:extLst>
          </p:cNvPr>
          <p:cNvSpPr txBox="1"/>
          <p:nvPr/>
        </p:nvSpPr>
        <p:spPr>
          <a:xfrm>
            <a:off x="387626" y="2113145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RAG</a:t>
            </a:r>
            <a:r>
              <a:rPr lang="zh-CN" altLang="zh-CN" dirty="0"/>
              <a:t>增强知识检索系</a:t>
            </a:r>
            <a:r>
              <a:rPr lang="zh-CN" altLang="en-US" dirty="0"/>
              <a:t>统：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615EDB1-861B-F436-B5B8-654AE034F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26" y="2482476"/>
            <a:ext cx="5499661" cy="29087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4B79B52-3D5F-AA28-A251-EBF1A1D89110}"/>
              </a:ext>
            </a:extLst>
          </p:cNvPr>
          <p:cNvSpPr txBox="1"/>
          <p:nvPr/>
        </p:nvSpPr>
        <p:spPr>
          <a:xfrm>
            <a:off x="6094344" y="1097482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3</a:t>
            </a:r>
            <a:r>
              <a:rPr lang="zh-CN" altLang="en-US" dirty="0"/>
              <a:t>）前端联动增强</a:t>
            </a:r>
            <a:r>
              <a:rPr lang="en-US" altLang="zh-CN" dirty="0"/>
              <a:t>&amp;</a:t>
            </a:r>
            <a:r>
              <a:rPr lang="zh-CN" altLang="en-US" dirty="0"/>
              <a:t>多模态大模型应用：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58C8DFB-366E-0A11-038D-2DC575425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343" y="1466814"/>
            <a:ext cx="5486876" cy="304216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8D88BE3-8D2D-24EA-BDEC-3D5EF0762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7323" y="1466814"/>
            <a:ext cx="5682973" cy="452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32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B1866-59DF-F198-1523-94B41C147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0">
            <a:extLst>
              <a:ext uri="{FF2B5EF4-FFF2-40B4-BE49-F238E27FC236}">
                <a16:creationId xmlns:a16="http://schemas.microsoft.com/office/drawing/2014/main" id="{AC71562B-E37E-A460-766D-946AA1A4377F}"/>
              </a:ext>
            </a:extLst>
          </p:cNvPr>
          <p:cNvSpPr txBox="1"/>
          <p:nvPr/>
        </p:nvSpPr>
        <p:spPr>
          <a:xfrm>
            <a:off x="1110607" y="135544"/>
            <a:ext cx="4399572" cy="679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安全设计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1CFDF97-6424-23B8-1515-360A5A048A3C}"/>
              </a:ext>
            </a:extLst>
          </p:cNvPr>
          <p:cNvSpPr txBox="1"/>
          <p:nvPr/>
        </p:nvSpPr>
        <p:spPr>
          <a:xfrm>
            <a:off x="387626" y="109748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安全威胁分析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BC14F7E-2207-EADF-5FFB-996844F5ECF9}"/>
              </a:ext>
            </a:extLst>
          </p:cNvPr>
          <p:cNvSpPr txBox="1"/>
          <p:nvPr/>
        </p:nvSpPr>
        <p:spPr>
          <a:xfrm>
            <a:off x="387626" y="1466814"/>
            <a:ext cx="64405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本系统中点关注以下几类安全威胁：身份伪造与会话劫持、数据泄露与篡改、接口滥用与越权访问、上传风险与内容安全、第三方依赖与</a:t>
            </a:r>
            <a:r>
              <a:rPr lang="en-US" altLang="zh-CN" dirty="0"/>
              <a:t>API</a:t>
            </a:r>
            <a:r>
              <a:rPr lang="zh-CN" altLang="en-US" dirty="0"/>
              <a:t>安全</a:t>
            </a:r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D6FE2C3-DE5C-8D43-7BAB-B7A498A71AC9}"/>
              </a:ext>
            </a:extLst>
          </p:cNvPr>
          <p:cNvSpPr txBox="1"/>
          <p:nvPr/>
        </p:nvSpPr>
        <p:spPr>
          <a:xfrm>
            <a:off x="387626" y="239014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安全防护措施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23EC220-892E-D9CC-71EA-24C77FFE5F69}"/>
              </a:ext>
            </a:extLst>
          </p:cNvPr>
          <p:cNvSpPr txBox="1"/>
          <p:nvPr/>
        </p:nvSpPr>
        <p:spPr>
          <a:xfrm>
            <a:off x="387626" y="2759476"/>
            <a:ext cx="6440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内容数据安全措施：用户认证与身份管理、上传内容校验、</a:t>
            </a:r>
            <a:r>
              <a:rPr lang="en-US" altLang="zh-CN" dirty="0"/>
              <a:t>API</a:t>
            </a:r>
            <a:r>
              <a:rPr lang="zh-CN" altLang="en-US" dirty="0"/>
              <a:t>密钥保护、前端防护与容错</a:t>
            </a:r>
            <a:endParaRPr lang="en-US" altLang="zh-CN" dirty="0"/>
          </a:p>
          <a:p>
            <a:r>
              <a:rPr lang="zh-CN" altLang="en-US" dirty="0"/>
              <a:t>移动端应用场景安全措施：云端一体安全网络机制、客户端真实性校验、网络传输端到端加密</a:t>
            </a:r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F9C7E95-1CED-55FC-557C-98E3A1D8C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591" y="1282148"/>
            <a:ext cx="5514409" cy="294714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0267961-B5CE-CA09-E485-B284B9D810D4}"/>
              </a:ext>
            </a:extLst>
          </p:cNvPr>
          <p:cNvSpPr txBox="1"/>
          <p:nvPr/>
        </p:nvSpPr>
        <p:spPr>
          <a:xfrm>
            <a:off x="387626" y="39598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隐私保护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D5DE360-1A17-1EC0-A9E8-2F54EE467D86}"/>
              </a:ext>
            </a:extLst>
          </p:cNvPr>
          <p:cNvSpPr txBox="1"/>
          <p:nvPr/>
        </p:nvSpPr>
        <p:spPr>
          <a:xfrm>
            <a:off x="387626" y="4329137"/>
            <a:ext cx="6440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在用户隐私保护方面，系统设计采取了以下措施：数据最小化与隔离、数据脱敏处理、云端安全与日志审计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53157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8C140-07E3-13A3-351C-F0A46D65D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0">
            <a:extLst>
              <a:ext uri="{FF2B5EF4-FFF2-40B4-BE49-F238E27FC236}">
                <a16:creationId xmlns:a16="http://schemas.microsoft.com/office/drawing/2014/main" id="{7E43CF87-E9C3-7E4B-5B29-EB461D2FFE66}"/>
              </a:ext>
            </a:extLst>
          </p:cNvPr>
          <p:cNvSpPr txBox="1"/>
          <p:nvPr/>
        </p:nvSpPr>
        <p:spPr>
          <a:xfrm>
            <a:off x="1110607" y="135544"/>
            <a:ext cx="4399572" cy="679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系统测试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A628FD-67B1-4BA9-6016-432E7AAE1629}"/>
              </a:ext>
            </a:extLst>
          </p:cNvPr>
          <p:cNvSpPr txBox="1"/>
          <p:nvPr/>
        </p:nvSpPr>
        <p:spPr>
          <a:xfrm>
            <a:off x="387626" y="109748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测试策略与计划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0CF5559-4A30-6E0D-F5ED-1D0CEBFF82CF}"/>
              </a:ext>
            </a:extLst>
          </p:cNvPr>
          <p:cNvSpPr txBox="1"/>
          <p:nvPr/>
        </p:nvSpPr>
        <p:spPr>
          <a:xfrm>
            <a:off x="387627" y="1466814"/>
            <a:ext cx="57083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测试框架：</a:t>
            </a:r>
            <a:r>
              <a:rPr lang="en-US" altLang="zh-CN" dirty="0"/>
              <a:t>UI</a:t>
            </a:r>
            <a:r>
              <a:rPr lang="zh-CN" altLang="en-US" dirty="0"/>
              <a:t>自动化测试</a:t>
            </a:r>
            <a:r>
              <a:rPr lang="en-US" altLang="zh-CN" dirty="0"/>
              <a:t>-</a:t>
            </a:r>
            <a:r>
              <a:rPr lang="zh-CN" altLang="en-US" dirty="0"/>
              <a:t>采用</a:t>
            </a:r>
            <a:r>
              <a:rPr lang="en-US" altLang="zh-CN" dirty="0"/>
              <a:t>Playwright + </a:t>
            </a:r>
            <a:r>
              <a:rPr lang="en-US" altLang="zh-CN" dirty="0" err="1"/>
              <a:t>UniApp</a:t>
            </a:r>
            <a:r>
              <a:rPr lang="zh-CN" altLang="en-US" dirty="0"/>
              <a:t>自动化测试方案，支持多端</a:t>
            </a:r>
            <a:r>
              <a:rPr lang="en-US" altLang="zh-CN" dirty="0"/>
              <a:t>(H5/</a:t>
            </a:r>
            <a:r>
              <a:rPr lang="zh-CN" altLang="en-US" dirty="0"/>
              <a:t>小程序</a:t>
            </a:r>
            <a:r>
              <a:rPr lang="en-US" altLang="zh-CN" dirty="0"/>
              <a:t>/App)</a:t>
            </a:r>
            <a:r>
              <a:rPr lang="zh-CN" altLang="en-US" dirty="0"/>
              <a:t>测试；</a:t>
            </a:r>
            <a:r>
              <a:rPr lang="en-US" altLang="zh-CN" dirty="0"/>
              <a:t>API</a:t>
            </a:r>
            <a:r>
              <a:rPr lang="zh-CN" altLang="en-US" dirty="0"/>
              <a:t>测试</a:t>
            </a:r>
            <a:r>
              <a:rPr lang="en-US" altLang="zh-CN" dirty="0"/>
              <a:t>-</a:t>
            </a:r>
            <a:r>
              <a:rPr lang="zh-CN" altLang="en-US" dirty="0"/>
              <a:t>使用</a:t>
            </a:r>
            <a:r>
              <a:rPr lang="en-US" altLang="zh-CN" dirty="0"/>
              <a:t>Postman + Newman</a:t>
            </a:r>
            <a:r>
              <a:rPr lang="zh-CN" altLang="en-US" dirty="0"/>
              <a:t>实现接口自动化测试；组件测试</a:t>
            </a:r>
            <a:r>
              <a:rPr lang="en-US" altLang="zh-CN" dirty="0"/>
              <a:t>-</a:t>
            </a:r>
            <a:r>
              <a:rPr lang="zh-CN" altLang="en-US" dirty="0"/>
              <a:t>基于</a:t>
            </a:r>
            <a:r>
              <a:rPr lang="en-US" altLang="zh-CN" dirty="0"/>
              <a:t>Vue Test Utils + Jest</a:t>
            </a:r>
            <a:r>
              <a:rPr lang="zh-CN" altLang="en-US" dirty="0"/>
              <a:t>的组件级测试。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42BAFA5-6BEB-2195-0C7F-5204FFDCC488}"/>
              </a:ext>
            </a:extLst>
          </p:cNvPr>
          <p:cNvSpPr txBox="1"/>
          <p:nvPr/>
        </p:nvSpPr>
        <p:spPr>
          <a:xfrm>
            <a:off x="387626" y="266714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单元测试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10C66BA-CA27-EF94-5DA7-87CBDA826E0C}"/>
              </a:ext>
            </a:extLst>
          </p:cNvPr>
          <p:cNvSpPr txBox="1"/>
          <p:nvPr/>
        </p:nvSpPr>
        <p:spPr>
          <a:xfrm>
            <a:off x="387626" y="3036475"/>
            <a:ext cx="644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单元测试模块与覆盖率汇总见下表</a:t>
            </a:r>
            <a:endParaRPr lang="en-US" altLang="zh-CN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0FA4A28D-E19C-2413-FCBE-450D78BE3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922026"/>
              </p:ext>
            </p:extLst>
          </p:nvPr>
        </p:nvGraphicFramePr>
        <p:xfrm>
          <a:off x="387626" y="3429000"/>
          <a:ext cx="5490660" cy="26561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39621">
                  <a:extLst>
                    <a:ext uri="{9D8B030D-6E8A-4147-A177-3AD203B41FA5}">
                      <a16:colId xmlns:a16="http://schemas.microsoft.com/office/drawing/2014/main" val="272162413"/>
                    </a:ext>
                  </a:extLst>
                </a:gridCol>
                <a:gridCol w="1505073">
                  <a:extLst>
                    <a:ext uri="{9D8B030D-6E8A-4147-A177-3AD203B41FA5}">
                      <a16:colId xmlns:a16="http://schemas.microsoft.com/office/drawing/2014/main" val="1062372782"/>
                    </a:ext>
                  </a:extLst>
                </a:gridCol>
                <a:gridCol w="1372983">
                  <a:extLst>
                    <a:ext uri="{9D8B030D-6E8A-4147-A177-3AD203B41FA5}">
                      <a16:colId xmlns:a16="http://schemas.microsoft.com/office/drawing/2014/main" val="606351050"/>
                    </a:ext>
                  </a:extLst>
                </a:gridCol>
                <a:gridCol w="1372983">
                  <a:extLst>
                    <a:ext uri="{9D8B030D-6E8A-4147-A177-3AD203B41FA5}">
                      <a16:colId xmlns:a16="http://schemas.microsoft.com/office/drawing/2014/main" val="1412052833"/>
                    </a:ext>
                  </a:extLst>
                </a:gridCol>
              </a:tblGrid>
              <a:tr h="442686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模块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测试数量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覆盖率目标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 dirty="0">
                          <a:effectLst/>
                        </a:rPr>
                        <a:t>工具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43623950"/>
                  </a:ext>
                </a:extLst>
              </a:tr>
              <a:tr h="442686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菜品筛选逻辑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15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95%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Jest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21156804"/>
                  </a:ext>
                </a:extLst>
              </a:tr>
              <a:tr h="442686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NPC</a:t>
                      </a:r>
                      <a:r>
                        <a:rPr lang="zh-CN" sz="1050" kern="100">
                          <a:effectLst/>
                        </a:rPr>
                        <a:t>资料组件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8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90%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 dirty="0" err="1">
                          <a:effectLst/>
                        </a:rPr>
                        <a:t>VueTestUtils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37684836"/>
                  </a:ext>
                </a:extLst>
              </a:tr>
              <a:tr h="442686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文章编辑器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12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85%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 dirty="0">
                          <a:effectLst/>
                        </a:rPr>
                        <a:t>Jest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078412"/>
                  </a:ext>
                </a:extLst>
              </a:tr>
              <a:tr h="442686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用户认证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10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95%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Mocha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26983403"/>
                  </a:ext>
                </a:extLst>
              </a:tr>
              <a:tr h="442686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AI</a:t>
                      </a:r>
                      <a:r>
                        <a:rPr lang="zh-CN" sz="1050" kern="100">
                          <a:effectLst/>
                        </a:rPr>
                        <a:t>聊天服务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6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80%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 dirty="0">
                          <a:effectLst/>
                        </a:rPr>
                        <a:t>Jest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09179970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B7A499D7-545D-A5EC-56AE-0F75E31B16DF}"/>
              </a:ext>
            </a:extLst>
          </p:cNvPr>
          <p:cNvSpPr txBox="1"/>
          <p:nvPr/>
        </p:nvSpPr>
        <p:spPr>
          <a:xfrm>
            <a:off x="6096000" y="10974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集成测试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F4B2D5F-ED00-AAA4-1E4B-47A73CBC2AD4}"/>
              </a:ext>
            </a:extLst>
          </p:cNvPr>
          <p:cNvSpPr txBox="1"/>
          <p:nvPr/>
        </p:nvSpPr>
        <p:spPr>
          <a:xfrm>
            <a:off x="6096001" y="1466814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前后端集成测试主要测试文章完整的发布流程，包括：模拟用户登录，创建测试文章，调用发布接口，验证接口响应，验证前端显示。</a:t>
            </a:r>
            <a:endParaRPr lang="en-US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B030ACA-15E8-32B9-F519-D0E7CB298E1E}"/>
              </a:ext>
            </a:extLst>
          </p:cNvPr>
          <p:cNvSpPr txBox="1"/>
          <p:nvPr/>
        </p:nvSpPr>
        <p:spPr>
          <a:xfrm>
            <a:off x="6096000" y="239014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系统测试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A095D17-8C1E-E4C7-16D1-AFA9621D7713}"/>
              </a:ext>
            </a:extLst>
          </p:cNvPr>
          <p:cNvSpPr txBox="1"/>
          <p:nvPr/>
        </p:nvSpPr>
        <p:spPr>
          <a:xfrm>
            <a:off x="6096001" y="2759476"/>
            <a:ext cx="6096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安全测试方案主要包括认证安全、数据安全、</a:t>
            </a:r>
            <a:r>
              <a:rPr lang="en-US" altLang="zh-CN" dirty="0"/>
              <a:t>API</a:t>
            </a:r>
            <a:r>
              <a:rPr lang="zh-CN" altLang="zh-CN" dirty="0"/>
              <a:t>安全三个部分。</a:t>
            </a:r>
          </a:p>
          <a:p>
            <a:r>
              <a:rPr lang="zh-CN" altLang="zh-CN" b="1" dirty="0"/>
              <a:t>认证安全：</a:t>
            </a:r>
            <a:r>
              <a:rPr lang="zh-CN" altLang="zh-CN" dirty="0"/>
              <a:t>包括密码强度策略测试，会话超时测试，多设备登录控制测试等</a:t>
            </a:r>
          </a:p>
          <a:p>
            <a:r>
              <a:rPr lang="zh-CN" altLang="zh-CN" b="1" dirty="0"/>
              <a:t>数据安全：</a:t>
            </a:r>
            <a:r>
              <a:rPr lang="zh-CN" altLang="zh-CN" dirty="0"/>
              <a:t>包括敏感数据加密测试，</a:t>
            </a:r>
            <a:r>
              <a:rPr lang="en-US" altLang="zh-CN" dirty="0"/>
              <a:t>SQL</a:t>
            </a:r>
            <a:r>
              <a:rPr lang="zh-CN" altLang="zh-CN" dirty="0"/>
              <a:t>注入测试，</a:t>
            </a:r>
            <a:r>
              <a:rPr lang="en-US" altLang="zh-CN" dirty="0"/>
              <a:t>XSS</a:t>
            </a:r>
            <a:r>
              <a:rPr lang="zh-CN" altLang="zh-CN" dirty="0"/>
              <a:t>防护测试等</a:t>
            </a:r>
          </a:p>
          <a:p>
            <a:r>
              <a:rPr lang="en-US" altLang="zh-CN" b="1" dirty="0"/>
              <a:t>API</a:t>
            </a:r>
            <a:r>
              <a:rPr lang="zh-CN" altLang="zh-CN" b="1" dirty="0"/>
              <a:t>安全：</a:t>
            </a:r>
            <a:r>
              <a:rPr lang="zh-CN" altLang="zh-CN" dirty="0"/>
              <a:t>包括接口权限测试，</a:t>
            </a:r>
            <a:r>
              <a:rPr lang="en-US" altLang="zh-CN" dirty="0"/>
              <a:t>CSRF</a:t>
            </a:r>
            <a:r>
              <a:rPr lang="zh-CN" altLang="zh-CN" dirty="0"/>
              <a:t>防护测试，速率限制测试等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24A1CB5-FC53-84A1-0F66-4E321B43F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990502"/>
            <a:ext cx="6006294" cy="265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965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DE77A-5E13-90EE-106B-A98863575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0">
            <a:extLst>
              <a:ext uri="{FF2B5EF4-FFF2-40B4-BE49-F238E27FC236}">
                <a16:creationId xmlns:a16="http://schemas.microsoft.com/office/drawing/2014/main" id="{FE6054BD-384A-74BB-C85A-98B720D331D5}"/>
              </a:ext>
            </a:extLst>
          </p:cNvPr>
          <p:cNvSpPr txBox="1"/>
          <p:nvPr/>
        </p:nvSpPr>
        <p:spPr>
          <a:xfrm>
            <a:off x="1110607" y="135544"/>
            <a:ext cx="4399572" cy="679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云计算服务应用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7BEB3FB-FE3A-3E89-8C87-849F6941548B}"/>
              </a:ext>
            </a:extLst>
          </p:cNvPr>
          <p:cNvSpPr txBox="1"/>
          <p:nvPr/>
        </p:nvSpPr>
        <p:spPr>
          <a:xfrm>
            <a:off x="387626" y="109748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云服务选型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96821CE-0EF2-C9F7-3D57-E31913079864}"/>
              </a:ext>
            </a:extLst>
          </p:cNvPr>
          <p:cNvSpPr txBox="1"/>
          <p:nvPr/>
        </p:nvSpPr>
        <p:spPr>
          <a:xfrm>
            <a:off x="387626" y="1466814"/>
            <a:ext cx="644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云服务商对比表</a:t>
            </a:r>
            <a:endParaRPr lang="en-US" altLang="zh-CN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579B3EB-4223-7A2C-46CA-3292385BB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277568"/>
              </p:ext>
            </p:extLst>
          </p:nvPr>
        </p:nvGraphicFramePr>
        <p:xfrm>
          <a:off x="387626" y="1836146"/>
          <a:ext cx="5708374" cy="23482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3974">
                  <a:extLst>
                    <a:ext uri="{9D8B030D-6E8A-4147-A177-3AD203B41FA5}">
                      <a16:colId xmlns:a16="http://schemas.microsoft.com/office/drawing/2014/main" val="659813354"/>
                    </a:ext>
                  </a:extLst>
                </a:gridCol>
                <a:gridCol w="1869552">
                  <a:extLst>
                    <a:ext uri="{9D8B030D-6E8A-4147-A177-3AD203B41FA5}">
                      <a16:colId xmlns:a16="http://schemas.microsoft.com/office/drawing/2014/main" val="3864937529"/>
                    </a:ext>
                  </a:extLst>
                </a:gridCol>
                <a:gridCol w="1427424">
                  <a:extLst>
                    <a:ext uri="{9D8B030D-6E8A-4147-A177-3AD203B41FA5}">
                      <a16:colId xmlns:a16="http://schemas.microsoft.com/office/drawing/2014/main" val="3682498509"/>
                    </a:ext>
                  </a:extLst>
                </a:gridCol>
                <a:gridCol w="1427424">
                  <a:extLst>
                    <a:ext uri="{9D8B030D-6E8A-4147-A177-3AD203B41FA5}">
                      <a16:colId xmlns:a16="http://schemas.microsoft.com/office/drawing/2014/main" val="2613322736"/>
                    </a:ext>
                  </a:extLst>
                </a:gridCol>
              </a:tblGrid>
              <a:tr h="469646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对比项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阿里云（</a:t>
                      </a:r>
                      <a:r>
                        <a:rPr lang="en-US" sz="1050" kern="100">
                          <a:effectLst/>
                        </a:rPr>
                        <a:t>uniCloud</a:t>
                      </a:r>
                      <a:r>
                        <a:rPr lang="zh-CN" sz="1050" kern="100">
                          <a:effectLst/>
                        </a:rPr>
                        <a:t>）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腾讯云（云开发）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AWS</a:t>
                      </a:r>
                      <a:r>
                        <a:rPr lang="zh-CN" sz="1050" kern="100">
                          <a:effectLst/>
                        </a:rPr>
                        <a:t>（</a:t>
                      </a:r>
                      <a:r>
                        <a:rPr lang="en-US" sz="1050" kern="100">
                          <a:effectLst/>
                        </a:rPr>
                        <a:t>Lambda</a:t>
                      </a:r>
                      <a:r>
                        <a:rPr lang="zh-CN" sz="1050" kern="100">
                          <a:effectLst/>
                        </a:rPr>
                        <a:t>）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18855464"/>
                  </a:ext>
                </a:extLst>
              </a:tr>
              <a:tr h="469646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平台集成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与</a:t>
                      </a:r>
                      <a:r>
                        <a:rPr lang="en-US" sz="1050" kern="100">
                          <a:effectLst/>
                        </a:rPr>
                        <a:t> UniApp </a:t>
                      </a:r>
                      <a:r>
                        <a:rPr lang="zh-CN" sz="1050" kern="100">
                          <a:effectLst/>
                        </a:rPr>
                        <a:t>原生集成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支持微信小程序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需独立接入配置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67000935"/>
                  </a:ext>
                </a:extLst>
              </a:tr>
              <a:tr h="234823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数据库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MongoDB </a:t>
                      </a:r>
                      <a:r>
                        <a:rPr lang="zh-CN" sz="1050" kern="100">
                          <a:effectLst/>
                        </a:rPr>
                        <a:t>兼容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TencentDB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DynamoDB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28624045"/>
                  </a:ext>
                </a:extLst>
              </a:tr>
              <a:tr h="469646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服务可用性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全国多机房高可用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华南</a:t>
                      </a:r>
                      <a:r>
                        <a:rPr lang="en-US" sz="1050" kern="100">
                          <a:effectLst/>
                        </a:rPr>
                        <a:t>/</a:t>
                      </a:r>
                      <a:r>
                        <a:rPr lang="zh-CN" sz="1050" kern="100">
                          <a:effectLst/>
                        </a:rPr>
                        <a:t>华北机房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全球分布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41410322"/>
                  </a:ext>
                </a:extLst>
              </a:tr>
              <a:tr h="469646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开发便捷性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HBuilderX </a:t>
                      </a:r>
                      <a:r>
                        <a:rPr lang="zh-CN" sz="1050" kern="100">
                          <a:effectLst/>
                        </a:rPr>
                        <a:t>一体化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微信开发工具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AWS </a:t>
                      </a:r>
                      <a:r>
                        <a:rPr lang="zh-CN" sz="1050" kern="100">
                          <a:effectLst/>
                        </a:rPr>
                        <a:t>控制台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50648615"/>
                  </a:ext>
                </a:extLst>
              </a:tr>
              <a:tr h="234823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计费模式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按量</a:t>
                      </a:r>
                      <a:r>
                        <a:rPr lang="en-US" sz="1050" kern="100">
                          <a:effectLst/>
                        </a:rPr>
                        <a:t>/</a:t>
                      </a:r>
                      <a:r>
                        <a:rPr lang="zh-CN" sz="1050" kern="100">
                          <a:effectLst/>
                        </a:rPr>
                        <a:t>套餐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按量</a:t>
                      </a:r>
                      <a:r>
                        <a:rPr lang="en-US" sz="1050" kern="100">
                          <a:effectLst/>
                        </a:rPr>
                        <a:t>/</a:t>
                      </a:r>
                      <a:r>
                        <a:rPr lang="zh-CN" sz="1050" kern="100">
                          <a:effectLst/>
                        </a:rPr>
                        <a:t>套餐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 dirty="0">
                          <a:effectLst/>
                        </a:rPr>
                        <a:t>按请求付费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96309697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37FBD412-EAF8-56C1-B918-D6ECD883DDC8}"/>
              </a:ext>
            </a:extLst>
          </p:cNvPr>
          <p:cNvSpPr txBox="1"/>
          <p:nvPr/>
        </p:nvSpPr>
        <p:spPr>
          <a:xfrm>
            <a:off x="6096000" y="109748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云原生应用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AD53784-BB0F-D28D-699F-720FB9D02F1F}"/>
              </a:ext>
            </a:extLst>
          </p:cNvPr>
          <p:cNvSpPr txBox="1"/>
          <p:nvPr/>
        </p:nvSpPr>
        <p:spPr>
          <a:xfrm>
            <a:off x="6096000" y="1466814"/>
            <a:ext cx="5980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系统整体部署结构以云函数为计算核心，结合云端数据库和文件存储，实现前后端逻辑的高效解耦。</a:t>
            </a:r>
            <a:endParaRPr lang="en-US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DE9D7BB-FA3B-F0F4-6CCF-50B7C91D0D6C}"/>
              </a:ext>
            </a:extLst>
          </p:cNvPr>
          <p:cNvSpPr txBox="1"/>
          <p:nvPr/>
        </p:nvSpPr>
        <p:spPr>
          <a:xfrm>
            <a:off x="387626" y="418437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云服务架构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0B0D24D-D0C8-BCA9-10D6-5E858CF14689}"/>
              </a:ext>
            </a:extLst>
          </p:cNvPr>
          <p:cNvSpPr txBox="1"/>
          <p:nvPr/>
        </p:nvSpPr>
        <p:spPr>
          <a:xfrm>
            <a:off x="387626" y="4553708"/>
            <a:ext cx="5980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系统整体部署结构以云函数为计算核心，结合云端数据库和文件存储，实现前后端逻辑的高效解耦。</a:t>
            </a:r>
            <a:endParaRPr lang="en-US" altLang="zh-CN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AF9E5DF-160D-CAD2-EFB6-960366EEA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007613"/>
            <a:ext cx="5899157" cy="363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091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75A26-6586-38C3-AE46-430359F49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0">
            <a:extLst>
              <a:ext uri="{FF2B5EF4-FFF2-40B4-BE49-F238E27FC236}">
                <a16:creationId xmlns:a16="http://schemas.microsoft.com/office/drawing/2014/main" id="{101E5CE9-6951-BDA2-0E85-00617A3F98C8}"/>
              </a:ext>
            </a:extLst>
          </p:cNvPr>
          <p:cNvSpPr txBox="1"/>
          <p:nvPr/>
        </p:nvSpPr>
        <p:spPr>
          <a:xfrm>
            <a:off x="1110607" y="135544"/>
            <a:ext cx="4399572" cy="679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系统部署与运维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C2B5D1D-2B61-7A17-5E3F-A74C36D963A1}"/>
              </a:ext>
            </a:extLst>
          </p:cNvPr>
          <p:cNvSpPr txBox="1"/>
          <p:nvPr/>
        </p:nvSpPr>
        <p:spPr>
          <a:xfrm>
            <a:off x="387626" y="109748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系统部署与运维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57C2965-A5C5-0B80-99A1-290C2FE3EC6E}"/>
              </a:ext>
            </a:extLst>
          </p:cNvPr>
          <p:cNvSpPr txBox="1"/>
          <p:nvPr/>
        </p:nvSpPr>
        <p:spPr>
          <a:xfrm>
            <a:off x="387626" y="1466814"/>
            <a:ext cx="64405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本项目整体采用云平台为主、兼容本地开发与调试的混合部署架构。</a:t>
            </a:r>
            <a:endParaRPr lang="en-US" altLang="zh-CN" dirty="0"/>
          </a:p>
          <a:p>
            <a:r>
              <a:rPr lang="zh-CN" altLang="zh-CN" dirty="0"/>
              <a:t>在实际部署过程中，我们优先选择阿里云</a:t>
            </a:r>
            <a:r>
              <a:rPr lang="en-US" altLang="zh-CN" dirty="0"/>
              <a:t> </a:t>
            </a:r>
            <a:r>
              <a:rPr lang="en-US" altLang="zh-CN" dirty="0" err="1"/>
              <a:t>uniCloud</a:t>
            </a:r>
            <a:r>
              <a:rPr lang="en-US" altLang="zh-CN" dirty="0"/>
              <a:t> </a:t>
            </a:r>
            <a:r>
              <a:rPr lang="zh-CN" altLang="zh-CN" dirty="0"/>
              <a:t>平台进行前后端一体化云端部署，充分发挥</a:t>
            </a:r>
            <a:r>
              <a:rPr lang="en-US" altLang="zh-CN" dirty="0"/>
              <a:t> serverless </a:t>
            </a:r>
            <a:r>
              <a:rPr lang="zh-CN" altLang="zh-CN" dirty="0"/>
              <a:t>架构在弹性扩展、自动运维、低运维门槛等方面的优势。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318B7C-0A2E-0469-6CA0-D91E057BE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183" y="1097482"/>
            <a:ext cx="5118652" cy="25536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708D8E8-53FE-5E9B-9586-57FEBE6D8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770" y="3651121"/>
            <a:ext cx="5093064" cy="290870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3F7A1AF-2836-5544-8C06-DF15CA372023}"/>
              </a:ext>
            </a:extLst>
          </p:cNvPr>
          <p:cNvSpPr txBox="1"/>
          <p:nvPr/>
        </p:nvSpPr>
        <p:spPr>
          <a:xfrm>
            <a:off x="387626" y="294414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持续集成与部署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237169-8140-81E4-D3F0-D5336DB5B8A6}"/>
              </a:ext>
            </a:extLst>
          </p:cNvPr>
          <p:cNvSpPr txBox="1"/>
          <p:nvPr/>
        </p:nvSpPr>
        <p:spPr>
          <a:xfrm>
            <a:off x="387626" y="3313474"/>
            <a:ext cx="6440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本项目的持续集成流程主要依托</a:t>
            </a:r>
            <a:r>
              <a:rPr lang="en-US" altLang="zh-CN" dirty="0"/>
              <a:t> GitHub </a:t>
            </a:r>
            <a:r>
              <a:rPr lang="zh-CN" altLang="zh-CN" dirty="0"/>
              <a:t>与</a:t>
            </a:r>
            <a:r>
              <a:rPr lang="en-US" altLang="zh-CN" dirty="0"/>
              <a:t> </a:t>
            </a:r>
            <a:r>
              <a:rPr lang="en-US" altLang="zh-CN" dirty="0" err="1"/>
              <a:t>Vercel</a:t>
            </a:r>
            <a:r>
              <a:rPr lang="en-US" altLang="zh-CN" dirty="0"/>
              <a:t> </a:t>
            </a:r>
            <a:r>
              <a:rPr lang="zh-CN" altLang="zh-CN" dirty="0"/>
              <a:t>平台实现自动化部署。</a:t>
            </a:r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A13C201-E312-9325-0839-9EACBF0230C6}"/>
              </a:ext>
            </a:extLst>
          </p:cNvPr>
          <p:cNvSpPr txBox="1"/>
          <p:nvPr/>
        </p:nvSpPr>
        <p:spPr>
          <a:xfrm>
            <a:off x="404783" y="393312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可观测性与监控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07F5DD7-A6C2-3D22-F6D2-D65962A7FF04}"/>
              </a:ext>
            </a:extLst>
          </p:cNvPr>
          <p:cNvSpPr txBox="1"/>
          <p:nvPr/>
        </p:nvSpPr>
        <p:spPr>
          <a:xfrm>
            <a:off x="404783" y="4302460"/>
            <a:ext cx="6440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依托</a:t>
            </a:r>
            <a:r>
              <a:rPr lang="en-US" altLang="zh-CN" dirty="0"/>
              <a:t> </a:t>
            </a:r>
            <a:r>
              <a:rPr lang="en-US" altLang="zh-CN" dirty="0" err="1"/>
              <a:t>uniCloud</a:t>
            </a:r>
            <a:r>
              <a:rPr lang="en-US" altLang="zh-CN" dirty="0"/>
              <a:t> </a:t>
            </a:r>
            <a:r>
              <a:rPr lang="zh-CN" altLang="zh-CN" dirty="0"/>
              <a:t>平台的日志系统与调试工具，实现了对后端云函数调用、数据库访问、</a:t>
            </a:r>
            <a:r>
              <a:rPr lang="en-US" altLang="zh-CN" dirty="0"/>
              <a:t>AI</a:t>
            </a:r>
            <a:r>
              <a:rPr lang="zh-CN" altLang="zh-CN" dirty="0"/>
              <a:t>接口调用等行为的实时监控与可视化追踪。</a:t>
            </a:r>
            <a:endParaRPr lang="en-US" altLang="zh-CN" dirty="0"/>
          </a:p>
          <a:p>
            <a:r>
              <a:rPr lang="zh-CN" altLang="zh-CN" dirty="0"/>
              <a:t>对于前端</a:t>
            </a:r>
            <a:r>
              <a:rPr lang="en-US" altLang="zh-CN" dirty="0"/>
              <a:t> H5 </a:t>
            </a:r>
            <a:r>
              <a:rPr lang="zh-CN" altLang="zh-CN" dirty="0"/>
              <a:t>版本，我们集成了</a:t>
            </a:r>
            <a:r>
              <a:rPr lang="en-US" altLang="zh-CN" dirty="0"/>
              <a:t> </a:t>
            </a:r>
            <a:r>
              <a:rPr lang="en-US" altLang="zh-CN" dirty="0" err="1"/>
              <a:t>Vercel</a:t>
            </a:r>
            <a:r>
              <a:rPr lang="en-US" altLang="zh-CN" dirty="0"/>
              <a:t> </a:t>
            </a:r>
            <a:r>
              <a:rPr lang="zh-CN" altLang="zh-CN" dirty="0"/>
              <a:t>的构建日志与访问监控功能，能查看页面加载时间、静态资源响应时间及构建失败原因。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71357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306A4-3B56-332D-DB7F-364A8E31E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0">
            <a:extLst>
              <a:ext uri="{FF2B5EF4-FFF2-40B4-BE49-F238E27FC236}">
                <a16:creationId xmlns:a16="http://schemas.microsoft.com/office/drawing/2014/main" id="{769579CB-C83E-7EA3-E981-8EDCFD8A12CF}"/>
              </a:ext>
            </a:extLst>
          </p:cNvPr>
          <p:cNvSpPr txBox="1"/>
          <p:nvPr/>
        </p:nvSpPr>
        <p:spPr>
          <a:xfrm>
            <a:off x="1110607" y="135544"/>
            <a:ext cx="4399572" cy="679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项目介绍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0BA265D-651D-09D3-7F1F-30360847FAF2}"/>
              </a:ext>
            </a:extLst>
          </p:cNvPr>
          <p:cNvSpPr txBox="1"/>
          <p:nvPr/>
        </p:nvSpPr>
        <p:spPr>
          <a:xfrm>
            <a:off x="526774" y="143123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背景问题陈述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7458BB-84FC-2292-E222-8C0EA45D854D}"/>
              </a:ext>
            </a:extLst>
          </p:cNvPr>
          <p:cNvSpPr txBox="1"/>
          <p:nvPr/>
        </p:nvSpPr>
        <p:spPr>
          <a:xfrm>
            <a:off x="526775" y="1797398"/>
            <a:ext cx="4740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游戏</a:t>
            </a:r>
            <a:r>
              <a:rPr lang="en-US" altLang="zh-CN" dirty="0"/>
              <a:t>《</a:t>
            </a:r>
            <a:r>
              <a:rPr lang="zh-CN" altLang="en-US" dirty="0"/>
              <a:t>东方夜雀食堂</a:t>
            </a:r>
            <a:r>
              <a:rPr lang="en-US" altLang="zh-CN" dirty="0"/>
              <a:t>》</a:t>
            </a:r>
            <a:r>
              <a:rPr lang="zh-CN" altLang="en-US" dirty="0"/>
              <a:t>在玩家群体（与天狗群体）中变得流行。</a:t>
            </a:r>
            <a:r>
              <a:rPr lang="zh-CN" altLang="zh-CN" dirty="0"/>
              <a:t>我们基于</a:t>
            </a:r>
            <a:r>
              <a:rPr lang="en-US" altLang="zh-CN" dirty="0"/>
              <a:t> </a:t>
            </a:r>
            <a:r>
              <a:rPr lang="en-US" altLang="zh-CN" dirty="0" err="1"/>
              <a:t>UniApp</a:t>
            </a:r>
            <a:r>
              <a:rPr lang="en-US" altLang="zh-CN" dirty="0"/>
              <a:t> </a:t>
            </a:r>
            <a:r>
              <a:rPr lang="zh-CN" altLang="zh-CN" dirty="0"/>
              <a:t>框架开发了</a:t>
            </a:r>
            <a:r>
              <a:rPr lang="en-US" altLang="zh-CN" dirty="0"/>
              <a:t>“</a:t>
            </a:r>
            <a:r>
              <a:rPr lang="zh-CN" altLang="zh-CN" dirty="0"/>
              <a:t>夜雀食谱</a:t>
            </a:r>
            <a:r>
              <a:rPr lang="en-US" altLang="zh-CN" dirty="0"/>
              <a:t>”</a:t>
            </a:r>
            <a:r>
              <a:rPr lang="zh-CN" altLang="zh-CN" dirty="0"/>
              <a:t>这一跨平台应用，致力于为游戏玩家提供一站式辅助服务</a:t>
            </a:r>
            <a:r>
              <a:rPr lang="zh-CN" altLang="en-US" dirty="0"/>
              <a:t>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918203-7A2F-499A-C987-1C3F2D6E7CEE}"/>
              </a:ext>
            </a:extLst>
          </p:cNvPr>
          <p:cNvSpPr txBox="1"/>
          <p:nvPr/>
        </p:nvSpPr>
        <p:spPr>
          <a:xfrm>
            <a:off x="526774" y="299614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项目目标与价值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BCD5AD5-0CAE-D98E-AF4B-1ECA03A8FBEE}"/>
              </a:ext>
            </a:extLst>
          </p:cNvPr>
          <p:cNvSpPr txBox="1"/>
          <p:nvPr/>
        </p:nvSpPr>
        <p:spPr>
          <a:xfrm>
            <a:off x="526774" y="3363890"/>
            <a:ext cx="98397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本项目的核心目标是构建一个集信息检索、策略辅助、</a:t>
            </a:r>
            <a:endParaRPr lang="en-US" altLang="zh-CN" dirty="0"/>
          </a:p>
          <a:p>
            <a:r>
              <a:rPr lang="zh-CN" altLang="zh-CN" dirty="0"/>
              <a:t>社区互动与智能问答于一体的综合性平台</a:t>
            </a:r>
            <a:r>
              <a:rPr lang="zh-CN" altLang="en-US" dirty="0"/>
              <a:t>。我们旨在：</a:t>
            </a:r>
            <a:endParaRPr lang="en-US" altLang="zh-CN" dirty="0"/>
          </a:p>
          <a:p>
            <a:pPr marL="342900" indent="-342900">
              <a:buAutoNum type="arabicParenR"/>
            </a:pPr>
            <a:r>
              <a:rPr lang="zh-CN" altLang="zh-CN" dirty="0"/>
              <a:t>实现游戏内菜品、饮品及角色偏好的高效、精准筛选与查询；</a:t>
            </a:r>
            <a:endParaRPr lang="en-US" altLang="zh-CN" dirty="0"/>
          </a:p>
          <a:p>
            <a:r>
              <a:rPr lang="en-US" altLang="zh-CN" dirty="0"/>
              <a:t>2) </a:t>
            </a:r>
            <a:r>
              <a:rPr lang="zh-CN" altLang="zh-CN" dirty="0"/>
              <a:t>为玩家提供便捷的内容创作（攻略、心得）与交流空间；</a:t>
            </a:r>
            <a:endParaRPr lang="en-US" altLang="zh-CN" dirty="0"/>
          </a:p>
          <a:p>
            <a:r>
              <a:rPr lang="en-US" altLang="zh-CN" dirty="0"/>
              <a:t>3) </a:t>
            </a:r>
            <a:r>
              <a:rPr lang="zh-CN" altLang="zh-CN" dirty="0"/>
              <a:t>集成</a:t>
            </a:r>
            <a:r>
              <a:rPr lang="en-US" altLang="zh-CN" dirty="0"/>
              <a:t>AI</a:t>
            </a:r>
            <a:r>
              <a:rPr lang="zh-CN" altLang="zh-CN" dirty="0"/>
              <a:t>能力，提供智能化的游戏问题解答与信息推荐；</a:t>
            </a:r>
            <a:endParaRPr lang="en-US" altLang="zh-CN" dirty="0"/>
          </a:p>
          <a:p>
            <a:r>
              <a:rPr lang="en-US" altLang="zh-CN" dirty="0"/>
              <a:t>4) </a:t>
            </a:r>
            <a:r>
              <a:rPr lang="zh-CN" altLang="zh-CN" dirty="0"/>
              <a:t>应用覆盖小程序、</a:t>
            </a:r>
            <a:r>
              <a:rPr lang="en-US" altLang="zh-CN" dirty="0"/>
              <a:t>H5</a:t>
            </a:r>
            <a:r>
              <a:rPr lang="zh-CN" altLang="zh-CN" dirty="0"/>
              <a:t>及</a:t>
            </a:r>
            <a:r>
              <a:rPr lang="en-US" altLang="zh-CN" dirty="0"/>
              <a:t>App</a:t>
            </a:r>
            <a:r>
              <a:rPr lang="zh-CN" altLang="zh-CN" dirty="0"/>
              <a:t>多端，满足玩家多样化的使用场景。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946114-ADA3-B8FD-0688-E2D4F19438A6}"/>
              </a:ext>
            </a:extLst>
          </p:cNvPr>
          <p:cNvSpPr txBox="1"/>
          <p:nvPr/>
        </p:nvSpPr>
        <p:spPr>
          <a:xfrm>
            <a:off x="526774" y="511821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技术选型与架构概述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0957DA9-F3F3-4D39-9A04-1FE7A9E026B5}"/>
              </a:ext>
            </a:extLst>
          </p:cNvPr>
          <p:cNvSpPr txBox="1"/>
          <p:nvPr/>
        </p:nvSpPr>
        <p:spPr>
          <a:xfrm>
            <a:off x="526775" y="5484379"/>
            <a:ext cx="66360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前端：基于</a:t>
            </a:r>
            <a:r>
              <a:rPr lang="en-US" altLang="zh-CN" dirty="0"/>
              <a:t>Vue3</a:t>
            </a:r>
            <a:r>
              <a:rPr lang="zh-CN" altLang="en-US" dirty="0"/>
              <a:t>的</a:t>
            </a:r>
            <a:r>
              <a:rPr lang="en-US" altLang="zh-CN" dirty="0" err="1"/>
              <a:t>UniApp</a:t>
            </a:r>
            <a:r>
              <a:rPr lang="zh-CN" altLang="en-US" dirty="0"/>
              <a:t>；后端：</a:t>
            </a:r>
            <a:r>
              <a:rPr lang="en-US" altLang="zh-CN" dirty="0" err="1"/>
              <a:t>uniCloud</a:t>
            </a:r>
            <a:r>
              <a:rPr lang="en-US" altLang="zh-CN" dirty="0"/>
              <a:t> </a:t>
            </a:r>
            <a:r>
              <a:rPr lang="zh-CN" altLang="zh-CN" dirty="0"/>
              <a:t>与</a:t>
            </a:r>
            <a:r>
              <a:rPr lang="en-US" altLang="zh-CN" dirty="0"/>
              <a:t> </a:t>
            </a:r>
            <a:r>
              <a:rPr lang="en-US" altLang="zh-CN" dirty="0" err="1"/>
              <a:t>UniApp</a:t>
            </a:r>
            <a:r>
              <a:rPr lang="en-US" altLang="zh-CN" dirty="0"/>
              <a:t> </a:t>
            </a:r>
            <a:r>
              <a:rPr lang="zh-CN" altLang="zh-CN" dirty="0"/>
              <a:t>集成</a:t>
            </a:r>
            <a:r>
              <a:rPr lang="zh-CN" altLang="en-US" dirty="0"/>
              <a:t>；数据库：</a:t>
            </a:r>
            <a:r>
              <a:rPr lang="en-US" altLang="zh-CN" dirty="0" err="1"/>
              <a:t>uniCloud</a:t>
            </a:r>
            <a:r>
              <a:rPr lang="en-US" altLang="zh-CN" dirty="0"/>
              <a:t>/ MongoDB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/>
              <a:t>AI</a:t>
            </a:r>
            <a:r>
              <a:rPr lang="zh-CN" altLang="en-US" dirty="0"/>
              <a:t>能力：</a:t>
            </a:r>
            <a:r>
              <a:rPr lang="zh-CN" altLang="zh-CN" dirty="0"/>
              <a:t>阿里</a:t>
            </a:r>
            <a:r>
              <a:rPr lang="en-US" altLang="zh-CN" dirty="0"/>
              <a:t> </a:t>
            </a:r>
            <a:r>
              <a:rPr lang="en-US" altLang="zh-CN" dirty="0" err="1"/>
              <a:t>DashScop</a:t>
            </a:r>
            <a:r>
              <a:rPr lang="en-US" altLang="zh-CN" dirty="0"/>
              <a:t>/</a:t>
            </a:r>
            <a:r>
              <a:rPr lang="zh-CN" altLang="zh-CN" dirty="0"/>
              <a:t>自训练模型</a:t>
            </a:r>
            <a:r>
              <a:rPr lang="zh-CN" altLang="en-US" dirty="0"/>
              <a:t>；组件：</a:t>
            </a:r>
            <a:r>
              <a:rPr lang="en-US" altLang="zh-CN" dirty="0" err="1"/>
              <a:t>uView</a:t>
            </a:r>
            <a:r>
              <a:rPr lang="zh-CN" altLang="zh-CN" dirty="0"/>
              <a:t>、</a:t>
            </a:r>
            <a:r>
              <a:rPr lang="en-US" altLang="zh-CN" dirty="0" err="1"/>
              <a:t>uvUI</a:t>
            </a:r>
            <a:r>
              <a:rPr lang="zh-CN" altLang="zh-CN" dirty="0"/>
              <a:t>、</a:t>
            </a:r>
            <a:r>
              <a:rPr lang="en-US" altLang="zh-CN" dirty="0" err="1"/>
              <a:t>uni</a:t>
            </a:r>
            <a:r>
              <a:rPr lang="en-US" altLang="zh-CN" dirty="0"/>
              <a:t>-icons </a:t>
            </a:r>
            <a:r>
              <a:rPr lang="zh-CN" altLang="zh-CN"/>
              <a:t>等</a:t>
            </a:r>
            <a:r>
              <a:rPr lang="zh-CN" altLang="en-US"/>
              <a:t>；</a:t>
            </a:r>
            <a:endParaRPr lang="en-US" altLang="zh-CN"/>
          </a:p>
          <a:p>
            <a:br>
              <a:rPr lang="en-US" altLang="zh-CN" dirty="0"/>
            </a:b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3927235-9164-0ED4-A72E-A0CA09E52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35293"/>
            <a:ext cx="6043916" cy="252453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218B294-8003-3849-427E-B7695B24D9BC}"/>
              </a:ext>
            </a:extLst>
          </p:cNvPr>
          <p:cNvSpPr txBox="1"/>
          <p:nvPr/>
        </p:nvSpPr>
        <p:spPr>
          <a:xfrm>
            <a:off x="7427843" y="3659831"/>
            <a:ext cx="423738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/>
              <a:t>项目分工</a:t>
            </a:r>
            <a:endParaRPr lang="en-US" altLang="zh-CN" b="1"/>
          </a:p>
          <a:p>
            <a:br>
              <a:rPr lang="en-US" altLang="zh-CN"/>
            </a:br>
            <a:r>
              <a:rPr lang="zh-CN" altLang="en-US"/>
              <a:t>金</a:t>
            </a:r>
            <a:r>
              <a:rPr lang="zh-CN" altLang="en-US" dirty="0"/>
              <a:t>逸</a:t>
            </a:r>
            <a:r>
              <a:rPr lang="zh-CN" altLang="en-US"/>
              <a:t>胜：</a:t>
            </a:r>
            <a:endParaRPr lang="en-US" altLang="zh-CN"/>
          </a:p>
          <a:p>
            <a:r>
              <a:rPr lang="zh-CN" altLang="en-US"/>
              <a:t>核心</a:t>
            </a:r>
            <a:r>
              <a:rPr lang="zh-CN" altLang="en-US" dirty="0"/>
              <a:t>逻辑</a:t>
            </a:r>
            <a:r>
              <a:rPr lang="zh-CN" altLang="en-US"/>
              <a:t>开发、界面设计、</a:t>
            </a:r>
            <a:r>
              <a:rPr lang="en-US" altLang="zh-CN"/>
              <a:t>AI</a:t>
            </a:r>
            <a:r>
              <a:rPr lang="zh-CN" altLang="en-US" dirty="0"/>
              <a:t>集成、菜品与角色模块实现、</a:t>
            </a:r>
            <a:r>
              <a:rPr lang="zh-CN" altLang="en-US"/>
              <a:t>数据库设计、项目文档编写；</a:t>
            </a:r>
            <a:endParaRPr lang="en-US" altLang="zh-CN"/>
          </a:p>
          <a:p>
            <a:endParaRPr lang="zh-CN" altLang="en-US" dirty="0"/>
          </a:p>
          <a:p>
            <a:r>
              <a:rPr lang="zh-CN" altLang="en-US" dirty="0"/>
              <a:t>吴浥</a:t>
            </a:r>
            <a:r>
              <a:rPr lang="zh-CN" altLang="en-US"/>
              <a:t>人：</a:t>
            </a:r>
            <a:endParaRPr lang="en-US" altLang="zh-CN"/>
          </a:p>
          <a:p>
            <a:r>
              <a:rPr lang="zh-CN" altLang="en-US"/>
              <a:t>界面</a:t>
            </a:r>
            <a:r>
              <a:rPr lang="zh-CN" altLang="en-US" dirty="0"/>
              <a:t>设计、文章与评论模块实现、用户系统开发、项目文档编写。</a:t>
            </a:r>
          </a:p>
        </p:txBody>
      </p:sp>
    </p:spTree>
    <p:extLst>
      <p:ext uri="{BB962C8B-B14F-4D97-AF65-F5344CB8AC3E}">
        <p14:creationId xmlns:p14="http://schemas.microsoft.com/office/powerpoint/2010/main" val="160926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2C970-B87B-F839-AFCD-1DD92E809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0">
            <a:extLst>
              <a:ext uri="{FF2B5EF4-FFF2-40B4-BE49-F238E27FC236}">
                <a16:creationId xmlns:a16="http://schemas.microsoft.com/office/drawing/2014/main" id="{A1E5CE72-9982-94B3-E568-01ACBD44503C}"/>
              </a:ext>
            </a:extLst>
          </p:cNvPr>
          <p:cNvSpPr txBox="1"/>
          <p:nvPr/>
        </p:nvSpPr>
        <p:spPr>
          <a:xfrm>
            <a:off x="1110607" y="135544"/>
            <a:ext cx="4399572" cy="679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性能优化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521CE99-7C17-9FC3-1920-02D7F4565868}"/>
              </a:ext>
            </a:extLst>
          </p:cNvPr>
          <p:cNvSpPr txBox="1"/>
          <p:nvPr/>
        </p:nvSpPr>
        <p:spPr>
          <a:xfrm>
            <a:off x="387626" y="109748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前端性能优化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4DE331D-ACFA-63FB-0DC8-616C3AC02A24}"/>
              </a:ext>
            </a:extLst>
          </p:cNvPr>
          <p:cNvSpPr txBox="1"/>
          <p:nvPr/>
        </p:nvSpPr>
        <p:spPr>
          <a:xfrm>
            <a:off x="387626" y="1466814"/>
            <a:ext cx="98993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懒加载与缓存：</a:t>
            </a:r>
            <a:endParaRPr lang="en-US" altLang="zh-CN" dirty="0"/>
          </a:p>
          <a:p>
            <a:r>
              <a:rPr lang="zh-CN" altLang="zh-CN" dirty="0"/>
              <a:t>项目采用</a:t>
            </a:r>
            <a:r>
              <a:rPr lang="en-US" altLang="zh-CN" dirty="0"/>
              <a:t> </a:t>
            </a:r>
            <a:r>
              <a:rPr lang="en-US" altLang="zh-CN" dirty="0" err="1"/>
              <a:t>UniApp</a:t>
            </a:r>
            <a:r>
              <a:rPr lang="en-US" altLang="zh-CN" dirty="0"/>
              <a:t> + Vue3 </a:t>
            </a:r>
            <a:r>
              <a:rPr lang="zh-CN" altLang="zh-CN" dirty="0"/>
              <a:t>框架，通过动态导入模块与异步组件加载机制，仅在用户访问相关页面时才加载对应组件，减少初始渲染压力。</a:t>
            </a:r>
            <a:endParaRPr lang="en-US" altLang="zh-CN" dirty="0"/>
          </a:p>
          <a:p>
            <a:r>
              <a:rPr lang="zh-CN" altLang="en-US" dirty="0"/>
              <a:t>数据结构优化：</a:t>
            </a:r>
            <a:endParaRPr lang="en-US" altLang="zh-CN" dirty="0"/>
          </a:p>
          <a:p>
            <a:r>
              <a:rPr lang="en-US" altLang="zh-CN" dirty="0"/>
              <a:t>Vue3 </a:t>
            </a:r>
            <a:r>
              <a:rPr lang="zh-CN" altLang="zh-CN" dirty="0"/>
              <a:t>提供了</a:t>
            </a:r>
            <a:r>
              <a:rPr lang="en-US" altLang="zh-CN" dirty="0"/>
              <a:t> ref() </a:t>
            </a:r>
            <a:r>
              <a:rPr lang="zh-CN" altLang="zh-CN" dirty="0"/>
              <a:t>与</a:t>
            </a:r>
            <a:r>
              <a:rPr lang="en-US" altLang="zh-CN" dirty="0"/>
              <a:t> computed() </a:t>
            </a:r>
            <a:r>
              <a:rPr lang="zh-CN" altLang="zh-CN" dirty="0"/>
              <a:t>等响应式能力，我们合理使用</a:t>
            </a:r>
            <a:r>
              <a:rPr lang="en-US" altLang="zh-CN" dirty="0"/>
              <a:t> </a:t>
            </a:r>
            <a:r>
              <a:rPr lang="en-US" altLang="zh-CN" dirty="0" err="1"/>
              <a:t>shallowReactive</a:t>
            </a:r>
            <a:r>
              <a:rPr lang="en-US" altLang="zh-CN" dirty="0"/>
              <a:t> </a:t>
            </a:r>
            <a:r>
              <a:rPr lang="zh-CN" altLang="zh-CN" dirty="0"/>
              <a:t>等轻量数据结构，避免深层响应式数据带来的计算冗余。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03B76D3-636B-D7D7-33D0-FF7C1E2C5483}"/>
              </a:ext>
            </a:extLst>
          </p:cNvPr>
          <p:cNvSpPr txBox="1"/>
          <p:nvPr/>
        </p:nvSpPr>
        <p:spPr>
          <a:xfrm>
            <a:off x="387626" y="3221140"/>
            <a:ext cx="272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后端性能优化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7E5CEA1-D82C-E00A-8544-4B205D599B09}"/>
              </a:ext>
            </a:extLst>
          </p:cNvPr>
          <p:cNvSpPr txBox="1"/>
          <p:nvPr/>
        </p:nvSpPr>
        <p:spPr>
          <a:xfrm>
            <a:off x="387627" y="3590472"/>
            <a:ext cx="98993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请求优化：</a:t>
            </a:r>
            <a:endParaRPr lang="en-US" altLang="zh-CN" dirty="0"/>
          </a:p>
          <a:p>
            <a:r>
              <a:rPr lang="zh-CN" altLang="zh-CN" dirty="0"/>
              <a:t>对于多条件筛选请求（如</a:t>
            </a:r>
            <a:r>
              <a:rPr lang="en-US" altLang="zh-CN" dirty="0"/>
              <a:t> NPC </a:t>
            </a:r>
            <a:r>
              <a:rPr lang="zh-CN" altLang="zh-CN" dirty="0"/>
              <a:t>与菜品联动），将多个查询条件统一封装至单个接口中执行，避免多个云函数并发调用，优化性能也避免多次调用占用免费额度。</a:t>
            </a:r>
            <a:endParaRPr lang="en-US" altLang="zh-CN" dirty="0"/>
          </a:p>
          <a:p>
            <a:r>
              <a:rPr lang="zh-CN" altLang="en-US" dirty="0"/>
              <a:t>云函数优化：</a:t>
            </a:r>
            <a:endParaRPr lang="en-US" altLang="zh-CN" dirty="0"/>
          </a:p>
          <a:p>
            <a:r>
              <a:rPr lang="zh-CN" altLang="zh-CN" dirty="0"/>
              <a:t>对访问频率高的页面（如首页推荐菜品、角色列表），通过定时触发的云函数将热点数据缓存至</a:t>
            </a:r>
            <a:r>
              <a:rPr lang="en-US" altLang="zh-CN" dirty="0"/>
              <a:t> Redis </a:t>
            </a:r>
            <a:r>
              <a:rPr lang="zh-CN" altLang="zh-CN" dirty="0"/>
              <a:t>或本地持久缓存，提升高并发场景下的访问响应速度。</a:t>
            </a:r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36138-BD2D-232E-3D7C-1D1F4507127F}"/>
              </a:ext>
            </a:extLst>
          </p:cNvPr>
          <p:cNvSpPr txBox="1"/>
          <p:nvPr/>
        </p:nvSpPr>
        <p:spPr>
          <a:xfrm>
            <a:off x="387626" y="5344798"/>
            <a:ext cx="272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网络优化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8C6CF78-3DC8-9F73-0A06-4D9008BEC167}"/>
              </a:ext>
            </a:extLst>
          </p:cNvPr>
          <p:cNvSpPr txBox="1"/>
          <p:nvPr/>
        </p:nvSpPr>
        <p:spPr>
          <a:xfrm>
            <a:off x="387627" y="5714130"/>
            <a:ext cx="9899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静态资源加速：</a:t>
            </a:r>
            <a:endParaRPr lang="en-US" altLang="zh-CN" dirty="0"/>
          </a:p>
          <a:p>
            <a:r>
              <a:rPr lang="zh-CN" altLang="zh-CN" dirty="0"/>
              <a:t>所有图片资源托管至阿里云</a:t>
            </a:r>
            <a:r>
              <a:rPr lang="en-US" altLang="zh-CN" dirty="0"/>
              <a:t> COS </a:t>
            </a:r>
            <a:r>
              <a:rPr lang="zh-CN" altLang="zh-CN" dirty="0"/>
              <a:t>对象存储，并启用</a:t>
            </a:r>
            <a:r>
              <a:rPr lang="en-US" altLang="zh-CN" dirty="0"/>
              <a:t> CDN </a:t>
            </a:r>
            <a:r>
              <a:rPr lang="zh-CN" altLang="zh-CN" dirty="0"/>
              <a:t>全球节点加速分发。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81137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DA468-891C-05FD-4427-B1C1D8179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0">
            <a:extLst>
              <a:ext uri="{FF2B5EF4-FFF2-40B4-BE49-F238E27FC236}">
                <a16:creationId xmlns:a16="http://schemas.microsoft.com/office/drawing/2014/main" id="{C04BFD37-6432-E7DF-A3FF-35B31514E4B8}"/>
              </a:ext>
            </a:extLst>
          </p:cNvPr>
          <p:cNvSpPr txBox="1"/>
          <p:nvPr/>
        </p:nvSpPr>
        <p:spPr>
          <a:xfrm>
            <a:off x="1110607" y="135544"/>
            <a:ext cx="4399572" cy="679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功能展示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1020576-FA44-B92D-E16E-1F3DF2527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26" y="1468562"/>
            <a:ext cx="5486876" cy="429195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E2EBBB0-FB94-D508-AAD0-3FE55C85F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3686" y="1468562"/>
            <a:ext cx="8030688" cy="429195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ECF1E28-7B37-34E3-4AE9-5C4F0328EBF5}"/>
              </a:ext>
            </a:extLst>
          </p:cNvPr>
          <p:cNvSpPr txBox="1"/>
          <p:nvPr/>
        </p:nvSpPr>
        <p:spPr>
          <a:xfrm>
            <a:off x="387626" y="10974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性能测试</a:t>
            </a:r>
          </a:p>
        </p:txBody>
      </p:sp>
    </p:spTree>
    <p:extLst>
      <p:ext uri="{BB962C8B-B14F-4D97-AF65-F5344CB8AC3E}">
        <p14:creationId xmlns:p14="http://schemas.microsoft.com/office/powerpoint/2010/main" val="3162703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511C9-F8B2-A4C8-B97E-2FF50D07A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0">
            <a:extLst>
              <a:ext uri="{FF2B5EF4-FFF2-40B4-BE49-F238E27FC236}">
                <a16:creationId xmlns:a16="http://schemas.microsoft.com/office/drawing/2014/main" id="{C2853527-106C-F235-D54F-AF233AC5B859}"/>
              </a:ext>
            </a:extLst>
          </p:cNvPr>
          <p:cNvSpPr txBox="1"/>
          <p:nvPr/>
        </p:nvSpPr>
        <p:spPr>
          <a:xfrm>
            <a:off x="1110607" y="135544"/>
            <a:ext cx="4399572" cy="679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项目管理与协作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878F0F0-8332-0C5E-B53A-B1B160F40AB1}"/>
              </a:ext>
            </a:extLst>
          </p:cNvPr>
          <p:cNvSpPr txBox="1"/>
          <p:nvPr/>
        </p:nvSpPr>
        <p:spPr>
          <a:xfrm>
            <a:off x="387626" y="10974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开发流程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3DA390B-C30C-68DC-9ADB-F097B60F91A7}"/>
              </a:ext>
            </a:extLst>
          </p:cNvPr>
          <p:cNvSpPr txBox="1"/>
          <p:nvPr/>
        </p:nvSpPr>
        <p:spPr>
          <a:xfrm>
            <a:off x="387626" y="1466814"/>
            <a:ext cx="570837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我们团队采用敏捷开发作为核心开发方法论，具体实施吸收</a:t>
            </a:r>
            <a:r>
              <a:rPr lang="en-US" altLang="zh-CN" dirty="0"/>
              <a:t>Scrum</a:t>
            </a:r>
            <a:r>
              <a:rPr lang="zh-CN" altLang="zh-CN" dirty="0"/>
              <a:t>框架优秀检验，由于团队成员为两人小组，考虑到组员作为室友具备彼此间实时交流与高交互效率的特点，我们选择强调快速响应变化、持续交付价值、团队协作且具有较高自由度的敏捷开发。</a:t>
            </a:r>
            <a:endParaRPr lang="en-US" altLang="zh-CN" dirty="0"/>
          </a:p>
          <a:p>
            <a:r>
              <a:rPr lang="zh-CN" altLang="en-US" dirty="0"/>
              <a:t>仿</a:t>
            </a:r>
            <a:r>
              <a:rPr lang="en-US" altLang="zh-CN" dirty="0"/>
              <a:t>Scrum</a:t>
            </a:r>
            <a:r>
              <a:rPr lang="zh-CN" altLang="en-US" dirty="0"/>
              <a:t>工作流程如下：</a:t>
            </a:r>
            <a:endParaRPr lang="en-US" altLang="zh-CN" dirty="0"/>
          </a:p>
          <a:p>
            <a:pPr lvl="0"/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zh-CN" altLang="zh-CN" dirty="0"/>
              <a:t>项目分解与迭代开发：将我们的项目分解为</a:t>
            </a:r>
            <a:r>
              <a:rPr lang="en-US" altLang="zh-CN" dirty="0"/>
              <a:t>4</a:t>
            </a:r>
            <a:r>
              <a:rPr lang="zh-CN" altLang="zh-CN" dirty="0"/>
              <a:t>周的冲刺</a:t>
            </a:r>
          </a:p>
          <a:p>
            <a:pPr lvl="0"/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zh-CN" altLang="zh-CN" dirty="0"/>
              <a:t>冲刺计划会议：每一周周日晚上团队会选择下一周冲刺要完成的需求，分解为详细任务，并根据二人的能力擅长分配工作</a:t>
            </a:r>
          </a:p>
          <a:p>
            <a:pPr lvl="0"/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zh-CN" altLang="zh-CN" dirty="0"/>
              <a:t>每日站会：我们小组将每日</a:t>
            </a:r>
            <a:r>
              <a:rPr lang="en-US" altLang="zh-CN" dirty="0"/>
              <a:t>15</a:t>
            </a:r>
            <a:r>
              <a:rPr lang="zh-CN" altLang="zh-CN" dirty="0"/>
              <a:t>分钟左右的会议流程浓缩成定时交流，挑选午餐、晚餐、就寝前等碎片时间回顾项目进度、计划工作与问题讨论</a:t>
            </a:r>
          </a:p>
          <a:p>
            <a:pPr lvl="0"/>
            <a:r>
              <a:rPr lang="en-US" altLang="zh-CN" dirty="0"/>
              <a:t>4</a:t>
            </a:r>
            <a:r>
              <a:rPr lang="zh-CN" altLang="en-US" dirty="0"/>
              <a:t>）</a:t>
            </a:r>
            <a:r>
              <a:rPr lang="zh-CN" altLang="zh-CN" dirty="0"/>
              <a:t>冲刺执行、评审与回顾：我们小组协作完成冲刺任务，具体分工在前文已有体现，在每一周结束前小组会对本周完成内容进行回顾、评价，记录日志。</a:t>
            </a:r>
          </a:p>
          <a:p>
            <a:endParaRPr lang="zh-CN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5ADA37-0BC3-5343-FE5D-5CDE02115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97481"/>
            <a:ext cx="5708374" cy="30761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4119DBD-B4D7-BD47-E021-ED1795390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749" y="1981922"/>
            <a:ext cx="5486876" cy="40480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F09DDAC-CED4-1AA1-BC1E-881D4D1E17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124" y="2771117"/>
            <a:ext cx="5431501" cy="32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46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5DB95-E497-973D-CAF6-7B23A197D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0">
            <a:extLst>
              <a:ext uri="{FF2B5EF4-FFF2-40B4-BE49-F238E27FC236}">
                <a16:creationId xmlns:a16="http://schemas.microsoft.com/office/drawing/2014/main" id="{E90974BF-4FC9-0C6B-B5F4-9572052DC648}"/>
              </a:ext>
            </a:extLst>
          </p:cNvPr>
          <p:cNvSpPr txBox="1"/>
          <p:nvPr/>
        </p:nvSpPr>
        <p:spPr>
          <a:xfrm>
            <a:off x="1110607" y="135544"/>
            <a:ext cx="4399572" cy="679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总结与展望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D1327D7-ECC8-4564-FDFD-7A37276D6E77}"/>
              </a:ext>
            </a:extLst>
          </p:cNvPr>
          <p:cNvSpPr txBox="1"/>
          <p:nvPr/>
        </p:nvSpPr>
        <p:spPr>
          <a:xfrm>
            <a:off x="387626" y="10974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项目总结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24A88FD-C4AB-A388-52A6-2D6DEF35DA03}"/>
              </a:ext>
            </a:extLst>
          </p:cNvPr>
          <p:cNvSpPr txBox="1"/>
          <p:nvPr/>
        </p:nvSpPr>
        <p:spPr>
          <a:xfrm>
            <a:off x="387626" y="1466814"/>
            <a:ext cx="57083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本项目“夜雀食谱</a:t>
            </a:r>
            <a:r>
              <a:rPr lang="en-US" altLang="zh-CN" dirty="0"/>
              <a:t> Wiki </a:t>
            </a:r>
            <a:r>
              <a:rPr lang="zh-CN" altLang="zh-CN" dirty="0"/>
              <a:t>系统”已成功完成预期的核心目标，构建了一个融合数据检索、</a:t>
            </a:r>
            <a:r>
              <a:rPr lang="en-US" altLang="zh-CN" dirty="0"/>
              <a:t>AI</a:t>
            </a:r>
            <a:r>
              <a:rPr lang="zh-CN" altLang="zh-CN" dirty="0"/>
              <a:t>问答、社区互动和移动端适配的一站式游戏辅助平台。</a:t>
            </a:r>
            <a:endParaRPr lang="en-US" altLang="zh-CN" dirty="0"/>
          </a:p>
          <a:p>
            <a:r>
              <a:rPr lang="zh-CN" altLang="en-US" dirty="0"/>
              <a:t>项目成果概表如下：</a:t>
            </a:r>
            <a:endParaRPr lang="zh-CN" altLang="zh-CN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6AE767A-B61C-E5EA-9975-C98181873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728903"/>
              </p:ext>
            </p:extLst>
          </p:nvPr>
        </p:nvGraphicFramePr>
        <p:xfrm>
          <a:off x="387626" y="2667142"/>
          <a:ext cx="5596614" cy="3592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52934">
                  <a:extLst>
                    <a:ext uri="{9D8B030D-6E8A-4147-A177-3AD203B41FA5}">
                      <a16:colId xmlns:a16="http://schemas.microsoft.com/office/drawing/2014/main" val="2001548687"/>
                    </a:ext>
                  </a:extLst>
                </a:gridCol>
                <a:gridCol w="2177926">
                  <a:extLst>
                    <a:ext uri="{9D8B030D-6E8A-4147-A177-3AD203B41FA5}">
                      <a16:colId xmlns:a16="http://schemas.microsoft.com/office/drawing/2014/main" val="1165303792"/>
                    </a:ext>
                  </a:extLst>
                </a:gridCol>
                <a:gridCol w="1865754">
                  <a:extLst>
                    <a:ext uri="{9D8B030D-6E8A-4147-A177-3AD203B41FA5}">
                      <a16:colId xmlns:a16="http://schemas.microsoft.com/office/drawing/2014/main" val="929837063"/>
                    </a:ext>
                  </a:extLst>
                </a:gridCol>
              </a:tblGrid>
              <a:tr h="171020">
                <a:tc>
                  <a:txBody>
                    <a:bodyPr/>
                    <a:lstStyle/>
                    <a:p>
                      <a:pPr indent="0" algn="ctr">
                        <a:spcAft>
                          <a:spcPts val="400"/>
                        </a:spcAft>
                        <a:buNone/>
                      </a:pPr>
                      <a:r>
                        <a:rPr lang="zh-CN" sz="750" kern="100">
                          <a:effectLst/>
                        </a:rPr>
                        <a:t>维度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400"/>
                        </a:spcAft>
                        <a:buNone/>
                      </a:pPr>
                      <a:r>
                        <a:rPr lang="zh-CN" sz="750" kern="100">
                          <a:effectLst/>
                        </a:rPr>
                        <a:t>成果</a:t>
                      </a:r>
                      <a:r>
                        <a:rPr lang="en-US" sz="750" kern="100">
                          <a:effectLst/>
                        </a:rPr>
                        <a:t>/</a:t>
                      </a:r>
                      <a:r>
                        <a:rPr lang="zh-CN" sz="750" kern="100">
                          <a:effectLst/>
                        </a:rPr>
                        <a:t>实践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400"/>
                        </a:spcAft>
                        <a:buNone/>
                      </a:pPr>
                      <a:r>
                        <a:rPr lang="zh-CN" sz="750" kern="100">
                          <a:effectLst/>
                        </a:rPr>
                        <a:t>收获价值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25887520"/>
                  </a:ext>
                </a:extLst>
              </a:tr>
              <a:tr h="342040">
                <a:tc>
                  <a:txBody>
                    <a:bodyPr/>
                    <a:lstStyle/>
                    <a:p>
                      <a:pPr indent="0" algn="ctr">
                        <a:spcAft>
                          <a:spcPts val="400"/>
                        </a:spcAft>
                        <a:buNone/>
                      </a:pPr>
                      <a:r>
                        <a:rPr lang="zh-CN" sz="750" kern="100" dirty="0">
                          <a:effectLst/>
                        </a:rPr>
                        <a:t>需求分析与原型设计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400"/>
                        </a:spcAft>
                        <a:buNone/>
                      </a:pPr>
                      <a:r>
                        <a:rPr lang="zh-CN" sz="750" kern="100">
                          <a:effectLst/>
                        </a:rPr>
                        <a:t>使用墨刀完成完整的多模块原型（菜品筛选、角色详情、</a:t>
                      </a:r>
                      <a:r>
                        <a:rPr lang="en-US" sz="750" kern="100">
                          <a:effectLst/>
                        </a:rPr>
                        <a:t>AI</a:t>
                      </a:r>
                      <a:r>
                        <a:rPr lang="zh-CN" sz="750" kern="100">
                          <a:effectLst/>
                        </a:rPr>
                        <a:t>助手），结合用户画像进行场景模拟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400"/>
                        </a:spcAft>
                        <a:buNone/>
                      </a:pPr>
                      <a:r>
                        <a:rPr lang="zh-CN" sz="750" kern="100">
                          <a:effectLst/>
                        </a:rPr>
                        <a:t>建立了以用户为中心的设计思维，明确了功能边界与信息结构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4437087"/>
                  </a:ext>
                </a:extLst>
              </a:tr>
              <a:tr h="342040">
                <a:tc>
                  <a:txBody>
                    <a:bodyPr/>
                    <a:lstStyle/>
                    <a:p>
                      <a:pPr indent="0" algn="ctr">
                        <a:spcAft>
                          <a:spcPts val="400"/>
                        </a:spcAft>
                        <a:buNone/>
                      </a:pPr>
                      <a:r>
                        <a:rPr lang="zh-CN" sz="750" kern="100">
                          <a:effectLst/>
                        </a:rPr>
                        <a:t>组件化前端开发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400"/>
                        </a:spcAft>
                        <a:buNone/>
                      </a:pPr>
                      <a:r>
                        <a:rPr lang="zh-CN" sz="750" kern="100">
                          <a:effectLst/>
                        </a:rPr>
                        <a:t>基于</a:t>
                      </a:r>
                      <a:r>
                        <a:rPr lang="en-US" sz="750" kern="100">
                          <a:effectLst/>
                        </a:rPr>
                        <a:t> Vue3 + UniApp + uView </a:t>
                      </a:r>
                      <a:r>
                        <a:rPr lang="zh-CN" sz="750" kern="100">
                          <a:effectLst/>
                        </a:rPr>
                        <a:t>组件化开发，模块间低耦合、高复用（如</a:t>
                      </a:r>
                      <a:r>
                        <a:rPr lang="en-US" sz="750" kern="100">
                          <a:effectLst/>
                        </a:rPr>
                        <a:t>cookBar / npcItem</a:t>
                      </a:r>
                      <a:r>
                        <a:rPr lang="zh-CN" sz="750" kern="100">
                          <a:effectLst/>
                        </a:rPr>
                        <a:t>）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400"/>
                        </a:spcAft>
                        <a:buNone/>
                      </a:pPr>
                      <a:r>
                        <a:rPr lang="zh-CN" sz="750" kern="100">
                          <a:effectLst/>
                        </a:rPr>
                        <a:t>提升开发效率与维护性，形成模块库和设计规范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0548768"/>
                  </a:ext>
                </a:extLst>
              </a:tr>
              <a:tr h="342040">
                <a:tc>
                  <a:txBody>
                    <a:bodyPr/>
                    <a:lstStyle/>
                    <a:p>
                      <a:pPr indent="0" algn="ctr">
                        <a:spcAft>
                          <a:spcPts val="400"/>
                        </a:spcAft>
                        <a:buNone/>
                      </a:pPr>
                      <a:r>
                        <a:rPr lang="en-US" sz="750" kern="100">
                          <a:effectLst/>
                        </a:rPr>
                        <a:t>AI</a:t>
                      </a:r>
                      <a:r>
                        <a:rPr lang="zh-CN" sz="750" kern="100">
                          <a:effectLst/>
                        </a:rPr>
                        <a:t>助手系统设计与实现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400"/>
                        </a:spcAft>
                        <a:buNone/>
                      </a:pPr>
                      <a:r>
                        <a:rPr lang="zh-CN" sz="750" kern="100">
                          <a:effectLst/>
                        </a:rPr>
                        <a:t>完成</a:t>
                      </a:r>
                      <a:r>
                        <a:rPr lang="en-US" sz="750" kern="100">
                          <a:effectLst/>
                        </a:rPr>
                        <a:t>AI</a:t>
                      </a:r>
                      <a:r>
                        <a:rPr lang="zh-CN" sz="750" kern="100">
                          <a:effectLst/>
                        </a:rPr>
                        <a:t>助手两版集成（纯对话</a:t>
                      </a:r>
                      <a:r>
                        <a:rPr lang="en-US" sz="750" kern="100">
                          <a:effectLst/>
                        </a:rPr>
                        <a:t> + </a:t>
                      </a:r>
                      <a:r>
                        <a:rPr lang="zh-CN" sz="750" kern="100">
                          <a:effectLst/>
                        </a:rPr>
                        <a:t>实体识别</a:t>
                      </a:r>
                      <a:r>
                        <a:rPr lang="en-US" sz="750" kern="100">
                          <a:effectLst/>
                        </a:rPr>
                        <a:t>+</a:t>
                      </a:r>
                      <a:r>
                        <a:rPr lang="zh-CN" sz="750" kern="100">
                          <a:effectLst/>
                        </a:rPr>
                        <a:t>卡片联动），支持自然语言提问与结构化回复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400"/>
                        </a:spcAft>
                        <a:buNone/>
                      </a:pPr>
                      <a:r>
                        <a:rPr lang="zh-CN" sz="750" kern="100">
                          <a:effectLst/>
                        </a:rPr>
                        <a:t>掌握大语言模型</a:t>
                      </a:r>
                      <a:r>
                        <a:rPr lang="en-US" sz="750" kern="100">
                          <a:effectLst/>
                        </a:rPr>
                        <a:t>API</a:t>
                      </a:r>
                      <a:r>
                        <a:rPr lang="zh-CN" sz="750" kern="100">
                          <a:effectLst/>
                        </a:rPr>
                        <a:t>接入、实体抽取、联动渲染的完整链路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9577772"/>
                  </a:ext>
                </a:extLst>
              </a:tr>
              <a:tr h="342040">
                <a:tc>
                  <a:txBody>
                    <a:bodyPr/>
                    <a:lstStyle/>
                    <a:p>
                      <a:pPr indent="0" algn="ctr">
                        <a:spcAft>
                          <a:spcPts val="400"/>
                        </a:spcAft>
                        <a:buNone/>
                      </a:pPr>
                      <a:r>
                        <a:rPr lang="en-US" sz="750" kern="100">
                          <a:effectLst/>
                        </a:rPr>
                        <a:t>RAG</a:t>
                      </a:r>
                      <a:r>
                        <a:rPr lang="zh-CN" sz="750" kern="100">
                          <a:effectLst/>
                        </a:rPr>
                        <a:t>增强搜索机制实践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400"/>
                        </a:spcAft>
                        <a:buNone/>
                      </a:pPr>
                      <a:r>
                        <a:rPr lang="zh-CN" sz="750" kern="100">
                          <a:effectLst/>
                        </a:rPr>
                        <a:t>接入阿里云</a:t>
                      </a:r>
                      <a:r>
                        <a:rPr lang="en-US" sz="750" kern="100">
                          <a:effectLst/>
                        </a:rPr>
                        <a:t>DashScope</a:t>
                      </a:r>
                      <a:r>
                        <a:rPr lang="zh-CN" sz="750" kern="100">
                          <a:effectLst/>
                        </a:rPr>
                        <a:t>智能体</a:t>
                      </a:r>
                      <a:r>
                        <a:rPr lang="en-US" sz="750" kern="100">
                          <a:effectLst/>
                        </a:rPr>
                        <a:t>+</a:t>
                      </a:r>
                      <a:r>
                        <a:rPr lang="zh-CN" sz="750" kern="100">
                          <a:effectLst/>
                        </a:rPr>
                        <a:t>结构化数据，构建轻量级</a:t>
                      </a:r>
                      <a:r>
                        <a:rPr lang="en-US" sz="750" kern="100">
                          <a:effectLst/>
                        </a:rPr>
                        <a:t>RAG</a:t>
                      </a:r>
                      <a:r>
                        <a:rPr lang="zh-CN" sz="750" kern="100">
                          <a:effectLst/>
                        </a:rPr>
                        <a:t>搜索辅助对话生成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400"/>
                        </a:spcAft>
                        <a:buNone/>
                      </a:pPr>
                      <a:r>
                        <a:rPr lang="zh-CN" sz="750" kern="100">
                          <a:effectLst/>
                        </a:rPr>
                        <a:t>初步掌握“检索增强生成”思路，提升</a:t>
                      </a:r>
                      <a:r>
                        <a:rPr lang="en-US" sz="750" kern="100">
                          <a:effectLst/>
                        </a:rPr>
                        <a:t>AI</a:t>
                      </a:r>
                      <a:r>
                        <a:rPr lang="zh-CN" sz="750" kern="100">
                          <a:effectLst/>
                        </a:rPr>
                        <a:t>回答准确性，降低幻觉率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7798827"/>
                  </a:ext>
                </a:extLst>
              </a:tr>
              <a:tr h="342040">
                <a:tc>
                  <a:txBody>
                    <a:bodyPr/>
                    <a:lstStyle/>
                    <a:p>
                      <a:pPr indent="0" algn="ctr">
                        <a:spcAft>
                          <a:spcPts val="400"/>
                        </a:spcAft>
                        <a:buNone/>
                      </a:pPr>
                      <a:r>
                        <a:rPr lang="zh-CN" sz="750" kern="100">
                          <a:effectLst/>
                        </a:rPr>
                        <a:t>云函数</a:t>
                      </a:r>
                      <a:r>
                        <a:rPr lang="en-US" sz="750" kern="100">
                          <a:effectLst/>
                        </a:rPr>
                        <a:t>+uniCloud Serverless </a:t>
                      </a:r>
                      <a:r>
                        <a:rPr lang="zh-CN" sz="750" kern="100">
                          <a:effectLst/>
                        </a:rPr>
                        <a:t>架构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400"/>
                        </a:spcAft>
                        <a:buNone/>
                      </a:pPr>
                      <a:r>
                        <a:rPr lang="zh-CN" sz="750" kern="100">
                          <a:effectLst/>
                        </a:rPr>
                        <a:t>所有业务通过云函数驱动，统一处理权限、身份验证、数据操作与</a:t>
                      </a:r>
                      <a:r>
                        <a:rPr lang="en-US" sz="750" kern="100">
                          <a:effectLst/>
                        </a:rPr>
                        <a:t>AI</a:t>
                      </a:r>
                      <a:r>
                        <a:rPr lang="zh-CN" sz="750" kern="100">
                          <a:effectLst/>
                        </a:rPr>
                        <a:t>请求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400"/>
                        </a:spcAft>
                        <a:buNone/>
                      </a:pPr>
                      <a:r>
                        <a:rPr lang="zh-CN" sz="750" kern="100">
                          <a:effectLst/>
                        </a:rPr>
                        <a:t>理解无服务器架构的开发范式，提升系统伸缩性与部署效率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8658491"/>
                  </a:ext>
                </a:extLst>
              </a:tr>
              <a:tr h="342040">
                <a:tc>
                  <a:txBody>
                    <a:bodyPr/>
                    <a:lstStyle/>
                    <a:p>
                      <a:pPr indent="0" algn="ctr">
                        <a:spcAft>
                          <a:spcPts val="400"/>
                        </a:spcAft>
                        <a:buNone/>
                      </a:pPr>
                      <a:r>
                        <a:rPr lang="zh-CN" sz="750" kern="100">
                          <a:effectLst/>
                        </a:rPr>
                        <a:t>数据库结构设计与</a:t>
                      </a:r>
                      <a:r>
                        <a:rPr lang="en-US" sz="750" kern="100">
                          <a:effectLst/>
                        </a:rPr>
                        <a:t>Schema</a:t>
                      </a:r>
                      <a:r>
                        <a:rPr lang="zh-CN" sz="750" kern="100">
                          <a:effectLst/>
                        </a:rPr>
                        <a:t>规范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400"/>
                        </a:spcAft>
                        <a:buNone/>
                      </a:pPr>
                      <a:r>
                        <a:rPr lang="zh-CN" sz="750" kern="100">
                          <a:effectLst/>
                        </a:rPr>
                        <a:t>基于</a:t>
                      </a:r>
                      <a:r>
                        <a:rPr lang="en-US" sz="750" kern="100">
                          <a:effectLst/>
                        </a:rPr>
                        <a:t>MongoDB</a:t>
                      </a:r>
                      <a:r>
                        <a:rPr lang="zh-CN" sz="750" kern="100">
                          <a:effectLst/>
                        </a:rPr>
                        <a:t>构建多表</a:t>
                      </a:r>
                      <a:r>
                        <a:rPr lang="en-US" sz="750" kern="100">
                          <a:effectLst/>
                        </a:rPr>
                        <a:t>Schema</a:t>
                      </a:r>
                      <a:r>
                        <a:rPr lang="zh-CN" sz="750" kern="100">
                          <a:effectLst/>
                        </a:rPr>
                        <a:t>，支持标签系统、联动推荐、字段索引优化等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400"/>
                        </a:spcAft>
                        <a:buNone/>
                      </a:pPr>
                      <a:r>
                        <a:rPr lang="zh-CN" sz="750" kern="100">
                          <a:effectLst/>
                        </a:rPr>
                        <a:t>理解数据建模流程，强化前后端联动思维与数据结构抽象能力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6620791"/>
                  </a:ext>
                </a:extLst>
              </a:tr>
              <a:tr h="342040">
                <a:tc>
                  <a:txBody>
                    <a:bodyPr/>
                    <a:lstStyle/>
                    <a:p>
                      <a:pPr indent="0" algn="ctr">
                        <a:spcAft>
                          <a:spcPts val="400"/>
                        </a:spcAft>
                        <a:buNone/>
                      </a:pPr>
                      <a:r>
                        <a:rPr lang="zh-CN" sz="750" kern="100">
                          <a:effectLst/>
                        </a:rPr>
                        <a:t>自动化测试与</a:t>
                      </a:r>
                      <a:r>
                        <a:rPr lang="en-US" sz="750" kern="100">
                          <a:effectLst/>
                        </a:rPr>
                        <a:t>CI/CD</a:t>
                      </a:r>
                      <a:r>
                        <a:rPr lang="zh-CN" sz="750" kern="100">
                          <a:effectLst/>
                        </a:rPr>
                        <a:t>流程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400"/>
                        </a:spcAft>
                        <a:buNone/>
                      </a:pPr>
                      <a:r>
                        <a:rPr lang="zh-CN" sz="750" kern="100">
                          <a:effectLst/>
                        </a:rPr>
                        <a:t>前端使用</a:t>
                      </a:r>
                      <a:r>
                        <a:rPr lang="en-US" sz="750" kern="100">
                          <a:effectLst/>
                        </a:rPr>
                        <a:t> Jest + Playwright </a:t>
                      </a:r>
                      <a:r>
                        <a:rPr lang="zh-CN" sz="750" kern="100">
                          <a:effectLst/>
                        </a:rPr>
                        <a:t>进行单元与</a:t>
                      </a:r>
                      <a:r>
                        <a:rPr lang="en-US" sz="750" kern="100">
                          <a:effectLst/>
                        </a:rPr>
                        <a:t>E2E</a:t>
                      </a:r>
                      <a:r>
                        <a:rPr lang="zh-CN" sz="750" kern="100">
                          <a:effectLst/>
                        </a:rPr>
                        <a:t>测试；</a:t>
                      </a:r>
                      <a:r>
                        <a:rPr lang="en-US" sz="750" kern="100">
                          <a:effectLst/>
                        </a:rPr>
                        <a:t>GitHub Actions + Vercel </a:t>
                      </a:r>
                      <a:r>
                        <a:rPr lang="zh-CN" sz="750" kern="100">
                          <a:effectLst/>
                        </a:rPr>
                        <a:t>实现持续集成与自动部署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400"/>
                        </a:spcAft>
                        <a:buNone/>
                      </a:pPr>
                      <a:r>
                        <a:rPr lang="zh-CN" sz="750" kern="100">
                          <a:effectLst/>
                        </a:rPr>
                        <a:t>实践了自动化测试驱动开发，掌握前端</a:t>
                      </a:r>
                      <a:r>
                        <a:rPr lang="en-US" sz="750" kern="100">
                          <a:effectLst/>
                        </a:rPr>
                        <a:t>CI/CD</a:t>
                      </a:r>
                      <a:r>
                        <a:rPr lang="zh-CN" sz="750" kern="100">
                          <a:effectLst/>
                        </a:rPr>
                        <a:t>完整流程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44117368"/>
                  </a:ext>
                </a:extLst>
              </a:tr>
              <a:tr h="342040">
                <a:tc>
                  <a:txBody>
                    <a:bodyPr/>
                    <a:lstStyle/>
                    <a:p>
                      <a:pPr indent="0" algn="ctr">
                        <a:spcAft>
                          <a:spcPts val="400"/>
                        </a:spcAft>
                        <a:buNone/>
                      </a:pPr>
                      <a:r>
                        <a:rPr lang="zh-CN" sz="750" kern="100">
                          <a:effectLst/>
                        </a:rPr>
                        <a:t>跨端兼容与移动端优化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400"/>
                        </a:spcAft>
                        <a:buNone/>
                      </a:pPr>
                      <a:r>
                        <a:rPr lang="zh-CN" sz="750" kern="100">
                          <a:effectLst/>
                        </a:rPr>
                        <a:t>响应式布局、云缓存策略、断点续传、适配微信小程序</a:t>
                      </a:r>
                      <a:r>
                        <a:rPr lang="en-US" sz="750" kern="100">
                          <a:effectLst/>
                        </a:rPr>
                        <a:t>/H5/App</a:t>
                      </a:r>
                      <a:r>
                        <a:rPr lang="zh-CN" sz="750" kern="100">
                          <a:effectLst/>
                        </a:rPr>
                        <a:t>三端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400"/>
                        </a:spcAft>
                        <a:buNone/>
                      </a:pPr>
                      <a:r>
                        <a:rPr lang="zh-CN" sz="750" kern="100">
                          <a:effectLst/>
                        </a:rPr>
                        <a:t>形成完整移动端适配与性能优化方案，应对网络波动与设备差异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0006903"/>
                  </a:ext>
                </a:extLst>
              </a:tr>
              <a:tr h="342040">
                <a:tc>
                  <a:txBody>
                    <a:bodyPr/>
                    <a:lstStyle/>
                    <a:p>
                      <a:pPr indent="0" algn="ctr">
                        <a:spcAft>
                          <a:spcPts val="400"/>
                        </a:spcAft>
                        <a:buNone/>
                      </a:pPr>
                      <a:r>
                        <a:rPr lang="zh-CN" sz="750" kern="100">
                          <a:effectLst/>
                        </a:rPr>
                        <a:t>安全机制设计与权限模型实现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400"/>
                        </a:spcAft>
                        <a:buNone/>
                      </a:pPr>
                      <a:r>
                        <a:rPr lang="en-US" sz="750" kern="100">
                          <a:effectLst/>
                        </a:rPr>
                        <a:t>JWT</a:t>
                      </a:r>
                      <a:r>
                        <a:rPr lang="zh-CN" sz="750" kern="100">
                          <a:effectLst/>
                        </a:rPr>
                        <a:t>认证、</a:t>
                      </a:r>
                      <a:r>
                        <a:rPr lang="en-US" sz="750" kern="100">
                          <a:effectLst/>
                        </a:rPr>
                        <a:t>RBAC</a:t>
                      </a:r>
                      <a:r>
                        <a:rPr lang="zh-CN" sz="750" kern="100">
                          <a:effectLst/>
                        </a:rPr>
                        <a:t>权限控制、</a:t>
                      </a:r>
                      <a:r>
                        <a:rPr lang="en-US" sz="750" kern="100">
                          <a:effectLst/>
                        </a:rPr>
                        <a:t>API</a:t>
                      </a:r>
                      <a:r>
                        <a:rPr lang="zh-CN" sz="750" kern="100">
                          <a:effectLst/>
                        </a:rPr>
                        <a:t>密钥安全封装、</a:t>
                      </a:r>
                      <a:r>
                        <a:rPr lang="en-US" sz="750" kern="100">
                          <a:effectLst/>
                        </a:rPr>
                        <a:t>XSS/SQL</a:t>
                      </a:r>
                      <a:r>
                        <a:rPr lang="zh-CN" sz="750" kern="100">
                          <a:effectLst/>
                        </a:rPr>
                        <a:t>注入防护设计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400"/>
                        </a:spcAft>
                        <a:buNone/>
                      </a:pPr>
                      <a:r>
                        <a:rPr lang="zh-CN" sz="750" kern="100">
                          <a:effectLst/>
                        </a:rPr>
                        <a:t>掌握现代</a:t>
                      </a:r>
                      <a:r>
                        <a:rPr lang="en-US" sz="750" kern="100">
                          <a:effectLst/>
                        </a:rPr>
                        <a:t>Web</a:t>
                      </a:r>
                      <a:r>
                        <a:rPr lang="zh-CN" sz="750" kern="100">
                          <a:effectLst/>
                        </a:rPr>
                        <a:t>系统基础安全体系，具备开发安全意识与设计能力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73895274"/>
                  </a:ext>
                </a:extLst>
              </a:tr>
              <a:tr h="342040">
                <a:tc>
                  <a:txBody>
                    <a:bodyPr/>
                    <a:lstStyle/>
                    <a:p>
                      <a:pPr indent="0" algn="ctr">
                        <a:spcAft>
                          <a:spcPts val="400"/>
                        </a:spcAft>
                        <a:buNone/>
                      </a:pPr>
                      <a:r>
                        <a:rPr lang="zh-CN" sz="750" kern="100">
                          <a:effectLst/>
                        </a:rPr>
                        <a:t>项目管理与协作流程落地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400"/>
                        </a:spcAft>
                        <a:buNone/>
                      </a:pPr>
                      <a:r>
                        <a:rPr lang="zh-CN" sz="750" kern="100">
                          <a:effectLst/>
                        </a:rPr>
                        <a:t>按“仿</a:t>
                      </a:r>
                      <a:r>
                        <a:rPr lang="en-US" sz="750" kern="100">
                          <a:effectLst/>
                        </a:rPr>
                        <a:t>Scrum</a:t>
                      </a:r>
                      <a:r>
                        <a:rPr lang="zh-CN" sz="750" kern="100">
                          <a:effectLst/>
                        </a:rPr>
                        <a:t>”方式迭代推进；使用</a:t>
                      </a:r>
                      <a:r>
                        <a:rPr lang="en-US" sz="750" kern="100">
                          <a:effectLst/>
                        </a:rPr>
                        <a:t>Git Flow</a:t>
                      </a:r>
                      <a:r>
                        <a:rPr lang="zh-CN" sz="750" kern="100">
                          <a:effectLst/>
                        </a:rPr>
                        <a:t>、</a:t>
                      </a:r>
                      <a:r>
                        <a:rPr lang="en-US" sz="750" kern="100">
                          <a:effectLst/>
                        </a:rPr>
                        <a:t>Jira</a:t>
                      </a:r>
                      <a:r>
                        <a:rPr lang="zh-CN" sz="750" kern="100">
                          <a:effectLst/>
                        </a:rPr>
                        <a:t>管理任务；</a:t>
                      </a:r>
                      <a:r>
                        <a:rPr lang="en-US" sz="750" kern="100">
                          <a:effectLst/>
                        </a:rPr>
                        <a:t>CI</a:t>
                      </a:r>
                      <a:r>
                        <a:rPr lang="zh-CN" sz="750" kern="100">
                          <a:effectLst/>
                        </a:rPr>
                        <a:t>覆盖质量控制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400"/>
                        </a:spcAft>
                        <a:buNone/>
                      </a:pPr>
                      <a:r>
                        <a:rPr lang="zh-CN" sz="750" kern="100" dirty="0">
                          <a:effectLst/>
                        </a:rPr>
                        <a:t>实践了现代协作开发流程，提升需求分解、迭代管理与质量意识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64470888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FAAC4733-C08C-396E-9C19-4915A38D40BB}"/>
              </a:ext>
            </a:extLst>
          </p:cNvPr>
          <p:cNvSpPr txBox="1"/>
          <p:nvPr/>
        </p:nvSpPr>
        <p:spPr>
          <a:xfrm>
            <a:off x="5984240" y="1097480"/>
            <a:ext cx="2912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/>
              <a:t>技术收获</a:t>
            </a:r>
            <a:r>
              <a:rPr lang="en-US" altLang="zh-CN" b="1"/>
              <a:t>&amp;</a:t>
            </a:r>
            <a:r>
              <a:rPr lang="zh-CN" altLang="en-US" b="1" dirty="0"/>
              <a:t>未来展望、前景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5B28DB9-1B05-2DB6-6677-32CC686F6E93}"/>
              </a:ext>
            </a:extLst>
          </p:cNvPr>
          <p:cNvSpPr txBox="1"/>
          <p:nvPr/>
        </p:nvSpPr>
        <p:spPr>
          <a:xfrm>
            <a:off x="5984240" y="1466812"/>
            <a:ext cx="570837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在整个开发过程中，我们经历了从</a:t>
            </a:r>
            <a:r>
              <a:rPr lang="en-US" altLang="zh-CN" dirty="0"/>
              <a:t>0</a:t>
            </a:r>
            <a:r>
              <a:rPr lang="zh-CN" altLang="zh-CN" dirty="0"/>
              <a:t>到</a:t>
            </a:r>
            <a:r>
              <a:rPr lang="en-US" altLang="zh-CN" dirty="0"/>
              <a:t>1</a:t>
            </a:r>
            <a:r>
              <a:rPr lang="zh-CN" altLang="zh-CN" dirty="0"/>
              <a:t>构建系统的完整流程，也切身体会到全栈开发的挑战与成就感。</a:t>
            </a:r>
            <a:endParaRPr lang="en-US" altLang="zh-CN" dirty="0"/>
          </a:p>
          <a:p>
            <a:r>
              <a:rPr lang="zh-CN" altLang="zh-CN" dirty="0"/>
              <a:t>这一阶段，我们都从「只会写代码」逐步成长为「能独立解决复杂问题」的开发者，逐渐具备了真实项目开发中“查资料</a:t>
            </a:r>
            <a:r>
              <a:rPr lang="en-US" altLang="zh-CN" dirty="0"/>
              <a:t>-</a:t>
            </a:r>
            <a:r>
              <a:rPr lang="zh-CN" altLang="zh-CN" dirty="0"/>
              <a:t>提需求</a:t>
            </a:r>
            <a:r>
              <a:rPr lang="en-US" altLang="zh-CN" dirty="0"/>
              <a:t>-</a:t>
            </a:r>
            <a:r>
              <a:rPr lang="zh-CN" altLang="zh-CN" dirty="0"/>
              <a:t>落地实现</a:t>
            </a:r>
            <a:r>
              <a:rPr lang="en-US" altLang="zh-CN" dirty="0"/>
              <a:t>-</a:t>
            </a:r>
            <a:r>
              <a:rPr lang="zh-CN" altLang="zh-CN" dirty="0"/>
              <a:t>性能调优”的闭环能力。</a:t>
            </a:r>
            <a:endParaRPr lang="en-US" altLang="zh-CN" dirty="0"/>
          </a:p>
          <a:p>
            <a:endParaRPr lang="zh-CN" altLang="zh-CN" dirty="0"/>
          </a:p>
          <a:p>
            <a:r>
              <a:rPr lang="zh-CN" altLang="zh-CN" dirty="0"/>
              <a:t>短期内，我们计划继续优化</a:t>
            </a:r>
            <a:r>
              <a:rPr lang="en-US" altLang="zh-CN" dirty="0"/>
              <a:t>AI</a:t>
            </a:r>
            <a:r>
              <a:rPr lang="zh-CN" altLang="zh-CN" dirty="0"/>
              <a:t>助手模块，引入更完整的多轮对话上下文管理，并尝试接入更强大的通义千问或本地大模型，以增强问答的准确性和响应速度。文章与评论系统将增加“话题分类”、“点赞排行”、“草稿保存”等功能，也将开放</a:t>
            </a:r>
            <a:r>
              <a:rPr lang="en-US" altLang="zh-CN" dirty="0"/>
              <a:t>wiki</a:t>
            </a:r>
            <a:r>
              <a:rPr lang="zh-CN" altLang="zh-CN" dirty="0"/>
              <a:t>内容编辑权限，引入“编辑审核</a:t>
            </a:r>
            <a:r>
              <a:rPr lang="en-US" altLang="zh-CN" dirty="0"/>
              <a:t>+</a:t>
            </a:r>
            <a:r>
              <a:rPr lang="zh-CN" altLang="zh-CN" dirty="0"/>
              <a:t>用户等级”机制，向社区百科演进。</a:t>
            </a:r>
            <a:endParaRPr lang="en-US" altLang="zh-CN" dirty="0"/>
          </a:p>
          <a:p>
            <a:endParaRPr lang="zh-CN" altLang="zh-CN" dirty="0"/>
          </a:p>
          <a:p>
            <a:r>
              <a:rPr lang="zh-CN" altLang="zh-CN" dirty="0"/>
              <a:t>虽然本项目初衷为游戏辅助工具，但在内容运营与数据服务层面具有一定的商业潜力。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481219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4"/>
          <p:cNvSpPr/>
          <p:nvPr/>
        </p:nvSpPr>
        <p:spPr>
          <a:xfrm>
            <a:off x="-11776" y="2146597"/>
            <a:ext cx="12226926" cy="2636711"/>
          </a:xfrm>
          <a:custGeom>
            <a:avLst/>
            <a:gdLst/>
            <a:ahLst/>
            <a:cxnLst/>
            <a:rect l="l" t="t" r="r" b="b"/>
            <a:pathLst>
              <a:path w="18288000" h="1427580">
                <a:moveTo>
                  <a:pt x="0" y="0"/>
                </a:moveTo>
                <a:lnTo>
                  <a:pt x="18288000" y="0"/>
                </a:lnTo>
                <a:lnTo>
                  <a:pt x="18288000" y="1427580"/>
                </a:lnTo>
                <a:lnTo>
                  <a:pt x="0" y="142758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5000">
                <a:srgbClr val="1A6AA8"/>
              </a:gs>
              <a:gs pos="100000">
                <a:schemeClr val="accent1">
                  <a:lumMod val="45000"/>
                  <a:lumOff val="55000"/>
                </a:schemeClr>
              </a:gs>
              <a:gs pos="79000">
                <a:srgbClr val="1A6AA8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80000" scaled="0"/>
          </a:gra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200426" y="5238192"/>
            <a:ext cx="3239530" cy="2736042"/>
            <a:chOff x="1698826" y="3859773"/>
            <a:chExt cx="1560748" cy="1318177"/>
          </a:xfrm>
          <a:solidFill>
            <a:schemeClr val="bg1">
              <a:alpha val="5000"/>
            </a:schemeClr>
          </a:solidFill>
        </p:grpSpPr>
        <p:sp>
          <p:nvSpPr>
            <p:cNvPr id="6" name="ïšlîḑe"/>
            <p:cNvSpPr/>
            <p:nvPr/>
          </p:nvSpPr>
          <p:spPr bwMode="auto">
            <a:xfrm>
              <a:off x="1698826" y="3949429"/>
              <a:ext cx="1560748" cy="1228521"/>
            </a:xfrm>
            <a:custGeom>
              <a:avLst/>
              <a:gdLst>
                <a:gd name="connsiteX0" fmla="*/ 470786 w 1116024"/>
                <a:gd name="connsiteY0" fmla="*/ 803757 h 878465"/>
                <a:gd name="connsiteX1" fmla="*/ 496524 w 1116024"/>
                <a:gd name="connsiteY1" fmla="*/ 811485 h 878465"/>
                <a:gd name="connsiteX2" fmla="*/ 558548 w 1116024"/>
                <a:gd name="connsiteY2" fmla="*/ 831266 h 878465"/>
                <a:gd name="connsiteX3" fmla="*/ 620305 w 1116024"/>
                <a:gd name="connsiteY3" fmla="*/ 811485 h 878465"/>
                <a:gd name="connsiteX4" fmla="*/ 646059 w 1116024"/>
                <a:gd name="connsiteY4" fmla="*/ 803757 h 878465"/>
                <a:gd name="connsiteX5" fmla="*/ 635757 w 1116024"/>
                <a:gd name="connsiteY5" fmla="*/ 814062 h 878465"/>
                <a:gd name="connsiteX6" fmla="*/ 646059 w 1116024"/>
                <a:gd name="connsiteY6" fmla="*/ 819214 h 878465"/>
                <a:gd name="connsiteX7" fmla="*/ 651209 w 1116024"/>
                <a:gd name="connsiteY7" fmla="*/ 821790 h 878465"/>
                <a:gd name="connsiteX8" fmla="*/ 646059 w 1116024"/>
                <a:gd name="connsiteY8" fmla="*/ 821790 h 878465"/>
                <a:gd name="connsiteX9" fmla="*/ 579422 w 1116024"/>
                <a:gd name="connsiteY9" fmla="*/ 836603 h 878465"/>
                <a:gd name="connsiteX10" fmla="*/ 573992 w 1116024"/>
                <a:gd name="connsiteY10" fmla="*/ 839471 h 878465"/>
                <a:gd name="connsiteX11" fmla="*/ 592076 w 1116024"/>
                <a:gd name="connsiteY11" fmla="*/ 850248 h 878465"/>
                <a:gd name="connsiteX12" fmla="*/ 620066 w 1116024"/>
                <a:gd name="connsiteY12" fmla="*/ 878465 h 878465"/>
                <a:gd name="connsiteX13" fmla="*/ 594328 w 1116024"/>
                <a:gd name="connsiteY13" fmla="*/ 878465 h 878465"/>
                <a:gd name="connsiteX14" fmla="*/ 572129 w 1116024"/>
                <a:gd name="connsiteY14" fmla="*/ 854394 h 878465"/>
                <a:gd name="connsiteX15" fmla="*/ 558915 w 1116024"/>
                <a:gd name="connsiteY15" fmla="*/ 847435 h 878465"/>
                <a:gd name="connsiteX16" fmla="*/ 545741 w 1116024"/>
                <a:gd name="connsiteY16" fmla="*/ 854394 h 878465"/>
                <a:gd name="connsiteX17" fmla="*/ 522442 w 1116024"/>
                <a:gd name="connsiteY17" fmla="*/ 878465 h 878465"/>
                <a:gd name="connsiteX18" fmla="*/ 499264 w 1116024"/>
                <a:gd name="connsiteY18" fmla="*/ 878465 h 878465"/>
                <a:gd name="connsiteX19" fmla="*/ 525782 w 1116024"/>
                <a:gd name="connsiteY19" fmla="*/ 850248 h 878465"/>
                <a:gd name="connsiteX20" fmla="*/ 543590 w 1116024"/>
                <a:gd name="connsiteY20" fmla="*/ 839364 h 878465"/>
                <a:gd name="connsiteX21" fmla="*/ 538348 w 1116024"/>
                <a:gd name="connsiteY21" fmla="*/ 836603 h 878465"/>
                <a:gd name="connsiteX22" fmla="*/ 470786 w 1116024"/>
                <a:gd name="connsiteY22" fmla="*/ 821790 h 878465"/>
                <a:gd name="connsiteX23" fmla="*/ 463065 w 1116024"/>
                <a:gd name="connsiteY23" fmla="*/ 821790 h 878465"/>
                <a:gd name="connsiteX24" fmla="*/ 470786 w 1116024"/>
                <a:gd name="connsiteY24" fmla="*/ 819214 h 878465"/>
                <a:gd name="connsiteX25" fmla="*/ 481082 w 1116024"/>
                <a:gd name="connsiteY25" fmla="*/ 814062 h 878465"/>
                <a:gd name="connsiteX26" fmla="*/ 470786 w 1116024"/>
                <a:gd name="connsiteY26" fmla="*/ 803757 h 878465"/>
                <a:gd name="connsiteX27" fmla="*/ 707867 w 1116024"/>
                <a:gd name="connsiteY27" fmla="*/ 770267 h 878465"/>
                <a:gd name="connsiteX28" fmla="*/ 723319 w 1116024"/>
                <a:gd name="connsiteY28" fmla="*/ 770267 h 878465"/>
                <a:gd name="connsiteX29" fmla="*/ 764524 w 1116024"/>
                <a:gd name="connsiteY29" fmla="*/ 777996 h 878465"/>
                <a:gd name="connsiteX30" fmla="*/ 777401 w 1116024"/>
                <a:gd name="connsiteY30" fmla="*/ 780572 h 878465"/>
                <a:gd name="connsiteX31" fmla="*/ 821182 w 1116024"/>
                <a:gd name="connsiteY31" fmla="*/ 785724 h 878465"/>
                <a:gd name="connsiteX32" fmla="*/ 828908 w 1116024"/>
                <a:gd name="connsiteY32" fmla="*/ 788300 h 878465"/>
                <a:gd name="connsiteX33" fmla="*/ 831483 w 1116024"/>
                <a:gd name="connsiteY33" fmla="*/ 788300 h 878465"/>
                <a:gd name="connsiteX34" fmla="*/ 831483 w 1116024"/>
                <a:gd name="connsiteY34" fmla="*/ 790876 h 878465"/>
                <a:gd name="connsiteX35" fmla="*/ 821182 w 1116024"/>
                <a:gd name="connsiteY35" fmla="*/ 808909 h 878465"/>
                <a:gd name="connsiteX36" fmla="*/ 754223 w 1116024"/>
                <a:gd name="connsiteY36" fmla="*/ 852704 h 878465"/>
                <a:gd name="connsiteX37" fmla="*/ 728469 w 1116024"/>
                <a:gd name="connsiteY37" fmla="*/ 852704 h 878465"/>
                <a:gd name="connsiteX38" fmla="*/ 694990 w 1116024"/>
                <a:gd name="connsiteY38" fmla="*/ 850128 h 878465"/>
                <a:gd name="connsiteX39" fmla="*/ 648634 w 1116024"/>
                <a:gd name="connsiteY39" fmla="*/ 832095 h 878465"/>
                <a:gd name="connsiteX40" fmla="*/ 646059 w 1116024"/>
                <a:gd name="connsiteY40" fmla="*/ 832095 h 878465"/>
                <a:gd name="connsiteX41" fmla="*/ 640908 w 1116024"/>
                <a:gd name="connsiteY41" fmla="*/ 826942 h 878465"/>
                <a:gd name="connsiteX42" fmla="*/ 646059 w 1116024"/>
                <a:gd name="connsiteY42" fmla="*/ 826942 h 878465"/>
                <a:gd name="connsiteX43" fmla="*/ 651209 w 1116024"/>
                <a:gd name="connsiteY43" fmla="*/ 826942 h 878465"/>
                <a:gd name="connsiteX44" fmla="*/ 694990 w 1116024"/>
                <a:gd name="connsiteY44" fmla="*/ 832095 h 878465"/>
                <a:gd name="connsiteX45" fmla="*/ 705291 w 1116024"/>
                <a:gd name="connsiteY45" fmla="*/ 832095 h 878465"/>
                <a:gd name="connsiteX46" fmla="*/ 738771 w 1116024"/>
                <a:gd name="connsiteY46" fmla="*/ 816638 h 878465"/>
                <a:gd name="connsiteX47" fmla="*/ 707867 w 1116024"/>
                <a:gd name="connsiteY47" fmla="*/ 821790 h 878465"/>
                <a:gd name="connsiteX48" fmla="*/ 694990 w 1116024"/>
                <a:gd name="connsiteY48" fmla="*/ 821790 h 878465"/>
                <a:gd name="connsiteX49" fmla="*/ 651209 w 1116024"/>
                <a:gd name="connsiteY49" fmla="*/ 814062 h 878465"/>
                <a:gd name="connsiteX50" fmla="*/ 648634 w 1116024"/>
                <a:gd name="connsiteY50" fmla="*/ 814062 h 878465"/>
                <a:gd name="connsiteX51" fmla="*/ 651209 w 1116024"/>
                <a:gd name="connsiteY51" fmla="*/ 811485 h 878465"/>
                <a:gd name="connsiteX52" fmla="*/ 694990 w 1116024"/>
                <a:gd name="connsiteY52" fmla="*/ 772843 h 878465"/>
                <a:gd name="connsiteX53" fmla="*/ 707867 w 1116024"/>
                <a:gd name="connsiteY53" fmla="*/ 770267 h 878465"/>
                <a:gd name="connsiteX54" fmla="*/ 393573 w 1116024"/>
                <a:gd name="connsiteY54" fmla="*/ 770267 h 878465"/>
                <a:gd name="connsiteX55" fmla="*/ 409015 w 1116024"/>
                <a:gd name="connsiteY55" fmla="*/ 770267 h 878465"/>
                <a:gd name="connsiteX56" fmla="*/ 421884 w 1116024"/>
                <a:gd name="connsiteY56" fmla="*/ 772843 h 878465"/>
                <a:gd name="connsiteX57" fmla="*/ 465639 w 1116024"/>
                <a:gd name="connsiteY57" fmla="*/ 811485 h 878465"/>
                <a:gd name="connsiteX58" fmla="*/ 468213 w 1116024"/>
                <a:gd name="connsiteY58" fmla="*/ 814062 h 878465"/>
                <a:gd name="connsiteX59" fmla="*/ 463065 w 1116024"/>
                <a:gd name="connsiteY59" fmla="*/ 814062 h 878465"/>
                <a:gd name="connsiteX60" fmla="*/ 421884 w 1116024"/>
                <a:gd name="connsiteY60" fmla="*/ 821790 h 878465"/>
                <a:gd name="connsiteX61" fmla="*/ 409015 w 1116024"/>
                <a:gd name="connsiteY61" fmla="*/ 821790 h 878465"/>
                <a:gd name="connsiteX62" fmla="*/ 378130 w 1116024"/>
                <a:gd name="connsiteY62" fmla="*/ 816638 h 878465"/>
                <a:gd name="connsiteX63" fmla="*/ 409015 w 1116024"/>
                <a:gd name="connsiteY63" fmla="*/ 832095 h 878465"/>
                <a:gd name="connsiteX64" fmla="*/ 421884 w 1116024"/>
                <a:gd name="connsiteY64" fmla="*/ 832095 h 878465"/>
                <a:gd name="connsiteX65" fmla="*/ 465639 w 1116024"/>
                <a:gd name="connsiteY65" fmla="*/ 826942 h 878465"/>
                <a:gd name="connsiteX66" fmla="*/ 470786 w 1116024"/>
                <a:gd name="connsiteY66" fmla="*/ 826942 h 878465"/>
                <a:gd name="connsiteX67" fmla="*/ 475934 w 1116024"/>
                <a:gd name="connsiteY67" fmla="*/ 826942 h 878465"/>
                <a:gd name="connsiteX68" fmla="*/ 470786 w 1116024"/>
                <a:gd name="connsiteY68" fmla="*/ 832095 h 878465"/>
                <a:gd name="connsiteX69" fmla="*/ 468213 w 1116024"/>
                <a:gd name="connsiteY69" fmla="*/ 832095 h 878465"/>
                <a:gd name="connsiteX70" fmla="*/ 421884 w 1116024"/>
                <a:gd name="connsiteY70" fmla="*/ 850128 h 878465"/>
                <a:gd name="connsiteX71" fmla="*/ 385851 w 1116024"/>
                <a:gd name="connsiteY71" fmla="*/ 852704 h 878465"/>
                <a:gd name="connsiteX72" fmla="*/ 362687 w 1116024"/>
                <a:gd name="connsiteY72" fmla="*/ 852704 h 878465"/>
                <a:gd name="connsiteX73" fmla="*/ 295769 w 1116024"/>
                <a:gd name="connsiteY73" fmla="*/ 808909 h 878465"/>
                <a:gd name="connsiteX74" fmla="*/ 285474 w 1116024"/>
                <a:gd name="connsiteY74" fmla="*/ 790876 h 878465"/>
                <a:gd name="connsiteX75" fmla="*/ 282900 w 1116024"/>
                <a:gd name="connsiteY75" fmla="*/ 788300 h 878465"/>
                <a:gd name="connsiteX76" fmla="*/ 288047 w 1116024"/>
                <a:gd name="connsiteY76" fmla="*/ 788300 h 878465"/>
                <a:gd name="connsiteX77" fmla="*/ 295769 w 1116024"/>
                <a:gd name="connsiteY77" fmla="*/ 785724 h 878465"/>
                <a:gd name="connsiteX78" fmla="*/ 336949 w 1116024"/>
                <a:gd name="connsiteY78" fmla="*/ 780572 h 878465"/>
                <a:gd name="connsiteX79" fmla="*/ 349818 w 1116024"/>
                <a:gd name="connsiteY79" fmla="*/ 777996 h 878465"/>
                <a:gd name="connsiteX80" fmla="*/ 393573 w 1116024"/>
                <a:gd name="connsiteY80" fmla="*/ 770267 h 878465"/>
                <a:gd name="connsiteX81" fmla="*/ 813456 w 1116024"/>
                <a:gd name="connsiteY81" fmla="*/ 734201 h 878465"/>
                <a:gd name="connsiteX82" fmla="*/ 805730 w 1116024"/>
                <a:gd name="connsiteY82" fmla="*/ 749658 h 878465"/>
                <a:gd name="connsiteX83" fmla="*/ 821182 w 1116024"/>
                <a:gd name="connsiteY83" fmla="*/ 749658 h 878465"/>
                <a:gd name="connsiteX84" fmla="*/ 823757 w 1116024"/>
                <a:gd name="connsiteY84" fmla="*/ 749658 h 878465"/>
                <a:gd name="connsiteX85" fmla="*/ 821182 w 1116024"/>
                <a:gd name="connsiteY85" fmla="*/ 752234 h 878465"/>
                <a:gd name="connsiteX86" fmla="*/ 779976 w 1116024"/>
                <a:gd name="connsiteY86" fmla="*/ 762539 h 878465"/>
                <a:gd name="connsiteX87" fmla="*/ 813456 w 1116024"/>
                <a:gd name="connsiteY87" fmla="*/ 734201 h 878465"/>
                <a:gd name="connsiteX88" fmla="*/ 303490 w 1116024"/>
                <a:gd name="connsiteY88" fmla="*/ 734201 h 878465"/>
                <a:gd name="connsiteX89" fmla="*/ 336949 w 1116024"/>
                <a:gd name="connsiteY89" fmla="*/ 762539 h 878465"/>
                <a:gd name="connsiteX90" fmla="*/ 295769 w 1116024"/>
                <a:gd name="connsiteY90" fmla="*/ 752234 h 878465"/>
                <a:gd name="connsiteX91" fmla="*/ 293195 w 1116024"/>
                <a:gd name="connsiteY91" fmla="*/ 749658 h 878465"/>
                <a:gd name="connsiteX92" fmla="*/ 295769 w 1116024"/>
                <a:gd name="connsiteY92" fmla="*/ 749658 h 878465"/>
                <a:gd name="connsiteX93" fmla="*/ 311212 w 1116024"/>
                <a:gd name="connsiteY93" fmla="*/ 749658 h 878465"/>
                <a:gd name="connsiteX94" fmla="*/ 303490 w 1116024"/>
                <a:gd name="connsiteY94" fmla="*/ 734201 h 878465"/>
                <a:gd name="connsiteX95" fmla="*/ 975702 w 1116024"/>
                <a:gd name="connsiteY95" fmla="*/ 656917 h 878465"/>
                <a:gd name="connsiteX96" fmla="*/ 978277 w 1116024"/>
                <a:gd name="connsiteY96" fmla="*/ 656917 h 878465"/>
                <a:gd name="connsiteX97" fmla="*/ 978277 w 1116024"/>
                <a:gd name="connsiteY97" fmla="*/ 659493 h 878465"/>
                <a:gd name="connsiteX98" fmla="*/ 957675 w 1116024"/>
                <a:gd name="connsiteY98" fmla="*/ 713592 h 878465"/>
                <a:gd name="connsiteX99" fmla="*/ 926771 w 1116024"/>
                <a:gd name="connsiteY99" fmla="*/ 741930 h 878465"/>
                <a:gd name="connsiteX100" fmla="*/ 903593 w 1116024"/>
                <a:gd name="connsiteY100" fmla="*/ 752234 h 878465"/>
                <a:gd name="connsiteX101" fmla="*/ 823757 w 1116024"/>
                <a:gd name="connsiteY101" fmla="*/ 762539 h 878465"/>
                <a:gd name="connsiteX102" fmla="*/ 821182 w 1116024"/>
                <a:gd name="connsiteY102" fmla="*/ 759963 h 878465"/>
                <a:gd name="connsiteX103" fmla="*/ 823757 w 1116024"/>
                <a:gd name="connsiteY103" fmla="*/ 757386 h 878465"/>
                <a:gd name="connsiteX104" fmla="*/ 877839 w 1116024"/>
                <a:gd name="connsiteY104" fmla="*/ 739353 h 878465"/>
                <a:gd name="connsiteX105" fmla="*/ 901017 w 1116024"/>
                <a:gd name="connsiteY105" fmla="*/ 716168 h 878465"/>
                <a:gd name="connsiteX106" fmla="*/ 875264 w 1116024"/>
                <a:gd name="connsiteY106" fmla="*/ 731625 h 878465"/>
                <a:gd name="connsiteX107" fmla="*/ 821182 w 1116024"/>
                <a:gd name="connsiteY107" fmla="*/ 744506 h 878465"/>
                <a:gd name="connsiteX108" fmla="*/ 818606 w 1116024"/>
                <a:gd name="connsiteY108" fmla="*/ 744506 h 878465"/>
                <a:gd name="connsiteX109" fmla="*/ 818606 w 1116024"/>
                <a:gd name="connsiteY109" fmla="*/ 741930 h 878465"/>
                <a:gd name="connsiteX110" fmla="*/ 821182 w 1116024"/>
                <a:gd name="connsiteY110" fmla="*/ 736777 h 878465"/>
                <a:gd name="connsiteX111" fmla="*/ 859812 w 1116024"/>
                <a:gd name="connsiteY111" fmla="*/ 685254 h 878465"/>
                <a:gd name="connsiteX112" fmla="*/ 872688 w 1116024"/>
                <a:gd name="connsiteY112" fmla="*/ 677526 h 878465"/>
                <a:gd name="connsiteX113" fmla="*/ 913894 w 1116024"/>
                <a:gd name="connsiteY113" fmla="*/ 669798 h 878465"/>
                <a:gd name="connsiteX114" fmla="*/ 926771 w 1116024"/>
                <a:gd name="connsiteY114" fmla="*/ 667221 h 878465"/>
                <a:gd name="connsiteX115" fmla="*/ 957675 w 1116024"/>
                <a:gd name="connsiteY115" fmla="*/ 662069 h 878465"/>
                <a:gd name="connsiteX116" fmla="*/ 975702 w 1116024"/>
                <a:gd name="connsiteY116" fmla="*/ 656917 h 878465"/>
                <a:gd name="connsiteX117" fmla="*/ 138768 w 1116024"/>
                <a:gd name="connsiteY117" fmla="*/ 656917 h 878465"/>
                <a:gd name="connsiteX118" fmla="*/ 141341 w 1116024"/>
                <a:gd name="connsiteY118" fmla="*/ 656917 h 878465"/>
                <a:gd name="connsiteX119" fmla="*/ 159358 w 1116024"/>
                <a:gd name="connsiteY119" fmla="*/ 662069 h 878465"/>
                <a:gd name="connsiteX120" fmla="*/ 190243 w 1116024"/>
                <a:gd name="connsiteY120" fmla="*/ 667221 h 878465"/>
                <a:gd name="connsiteX121" fmla="*/ 203112 w 1116024"/>
                <a:gd name="connsiteY121" fmla="*/ 669798 h 878465"/>
                <a:gd name="connsiteX122" fmla="*/ 244293 w 1116024"/>
                <a:gd name="connsiteY122" fmla="*/ 677526 h 878465"/>
                <a:gd name="connsiteX123" fmla="*/ 257162 w 1116024"/>
                <a:gd name="connsiteY123" fmla="*/ 685254 h 878465"/>
                <a:gd name="connsiteX124" fmla="*/ 295769 w 1116024"/>
                <a:gd name="connsiteY124" fmla="*/ 736777 h 878465"/>
                <a:gd name="connsiteX125" fmla="*/ 295769 w 1116024"/>
                <a:gd name="connsiteY125" fmla="*/ 737743 h 878465"/>
                <a:gd name="connsiteX126" fmla="*/ 295769 w 1116024"/>
                <a:gd name="connsiteY126" fmla="*/ 741930 h 878465"/>
                <a:gd name="connsiteX127" fmla="*/ 298343 w 1116024"/>
                <a:gd name="connsiteY127" fmla="*/ 744506 h 878465"/>
                <a:gd name="connsiteX128" fmla="*/ 295769 w 1116024"/>
                <a:gd name="connsiteY128" fmla="*/ 744506 h 878465"/>
                <a:gd name="connsiteX129" fmla="*/ 293195 w 1116024"/>
                <a:gd name="connsiteY129" fmla="*/ 744506 h 878465"/>
                <a:gd name="connsiteX130" fmla="*/ 241719 w 1116024"/>
                <a:gd name="connsiteY130" fmla="*/ 731625 h 878465"/>
                <a:gd name="connsiteX131" fmla="*/ 215981 w 1116024"/>
                <a:gd name="connsiteY131" fmla="*/ 716168 h 878465"/>
                <a:gd name="connsiteX132" fmla="*/ 239145 w 1116024"/>
                <a:gd name="connsiteY132" fmla="*/ 739353 h 878465"/>
                <a:gd name="connsiteX133" fmla="*/ 293195 w 1116024"/>
                <a:gd name="connsiteY133" fmla="*/ 757386 h 878465"/>
                <a:gd name="connsiteX134" fmla="*/ 295769 w 1116024"/>
                <a:gd name="connsiteY134" fmla="*/ 759963 h 878465"/>
                <a:gd name="connsiteX135" fmla="*/ 290621 w 1116024"/>
                <a:gd name="connsiteY135" fmla="*/ 762539 h 878465"/>
                <a:gd name="connsiteX136" fmla="*/ 210834 w 1116024"/>
                <a:gd name="connsiteY136" fmla="*/ 752234 h 878465"/>
                <a:gd name="connsiteX137" fmla="*/ 190243 w 1116024"/>
                <a:gd name="connsiteY137" fmla="*/ 741930 h 878465"/>
                <a:gd name="connsiteX138" fmla="*/ 159358 w 1116024"/>
                <a:gd name="connsiteY138" fmla="*/ 713592 h 878465"/>
                <a:gd name="connsiteX139" fmla="*/ 138768 w 1116024"/>
                <a:gd name="connsiteY139" fmla="*/ 659493 h 878465"/>
                <a:gd name="connsiteX140" fmla="*/ 138768 w 1116024"/>
                <a:gd name="connsiteY140" fmla="*/ 656917 h 878465"/>
                <a:gd name="connsiteX141" fmla="*/ 738771 w 1116024"/>
                <a:gd name="connsiteY141" fmla="*/ 654341 h 878465"/>
                <a:gd name="connsiteX142" fmla="*/ 725894 w 1116024"/>
                <a:gd name="connsiteY142" fmla="*/ 711016 h 878465"/>
                <a:gd name="connsiteX143" fmla="*/ 725894 w 1116024"/>
                <a:gd name="connsiteY143" fmla="*/ 762539 h 878465"/>
                <a:gd name="connsiteX144" fmla="*/ 723319 w 1116024"/>
                <a:gd name="connsiteY144" fmla="*/ 762539 h 878465"/>
                <a:gd name="connsiteX145" fmla="*/ 707867 w 1116024"/>
                <a:gd name="connsiteY145" fmla="*/ 765115 h 878465"/>
                <a:gd name="connsiteX146" fmla="*/ 694990 w 1116024"/>
                <a:gd name="connsiteY146" fmla="*/ 767691 h 878465"/>
                <a:gd name="connsiteX147" fmla="*/ 676963 w 1116024"/>
                <a:gd name="connsiteY147" fmla="*/ 775419 h 878465"/>
                <a:gd name="connsiteX148" fmla="*/ 679538 w 1116024"/>
                <a:gd name="connsiteY148" fmla="*/ 770267 h 878465"/>
                <a:gd name="connsiteX149" fmla="*/ 692415 w 1116024"/>
                <a:gd name="connsiteY149" fmla="*/ 726473 h 878465"/>
                <a:gd name="connsiteX150" fmla="*/ 669237 w 1116024"/>
                <a:gd name="connsiteY150" fmla="*/ 765115 h 878465"/>
                <a:gd name="connsiteX151" fmla="*/ 664086 w 1116024"/>
                <a:gd name="connsiteY151" fmla="*/ 785724 h 878465"/>
                <a:gd name="connsiteX152" fmla="*/ 651209 w 1116024"/>
                <a:gd name="connsiteY152" fmla="*/ 798605 h 878465"/>
                <a:gd name="connsiteX153" fmla="*/ 664086 w 1116024"/>
                <a:gd name="connsiteY153" fmla="*/ 716168 h 878465"/>
                <a:gd name="connsiteX154" fmla="*/ 694990 w 1116024"/>
                <a:gd name="connsiteY154" fmla="*/ 674950 h 878465"/>
                <a:gd name="connsiteX155" fmla="*/ 738771 w 1116024"/>
                <a:gd name="connsiteY155" fmla="*/ 654341 h 878465"/>
                <a:gd name="connsiteX156" fmla="*/ 378130 w 1116024"/>
                <a:gd name="connsiteY156" fmla="*/ 654341 h 878465"/>
                <a:gd name="connsiteX157" fmla="*/ 421884 w 1116024"/>
                <a:gd name="connsiteY157" fmla="*/ 674950 h 878465"/>
                <a:gd name="connsiteX158" fmla="*/ 450196 w 1116024"/>
                <a:gd name="connsiteY158" fmla="*/ 716168 h 878465"/>
                <a:gd name="connsiteX159" fmla="*/ 465639 w 1116024"/>
                <a:gd name="connsiteY159" fmla="*/ 798605 h 878465"/>
                <a:gd name="connsiteX160" fmla="*/ 452770 w 1116024"/>
                <a:gd name="connsiteY160" fmla="*/ 785724 h 878465"/>
                <a:gd name="connsiteX161" fmla="*/ 447622 w 1116024"/>
                <a:gd name="connsiteY161" fmla="*/ 765115 h 878465"/>
                <a:gd name="connsiteX162" fmla="*/ 421884 w 1116024"/>
                <a:gd name="connsiteY162" fmla="*/ 726473 h 878465"/>
                <a:gd name="connsiteX163" fmla="*/ 437327 w 1116024"/>
                <a:gd name="connsiteY163" fmla="*/ 770267 h 878465"/>
                <a:gd name="connsiteX164" fmla="*/ 437327 w 1116024"/>
                <a:gd name="connsiteY164" fmla="*/ 775419 h 878465"/>
                <a:gd name="connsiteX165" fmla="*/ 421884 w 1116024"/>
                <a:gd name="connsiteY165" fmla="*/ 767691 h 878465"/>
                <a:gd name="connsiteX166" fmla="*/ 409015 w 1116024"/>
                <a:gd name="connsiteY166" fmla="*/ 765115 h 878465"/>
                <a:gd name="connsiteX167" fmla="*/ 393573 w 1116024"/>
                <a:gd name="connsiteY167" fmla="*/ 762539 h 878465"/>
                <a:gd name="connsiteX168" fmla="*/ 390999 w 1116024"/>
                <a:gd name="connsiteY168" fmla="*/ 762539 h 878465"/>
                <a:gd name="connsiteX169" fmla="*/ 390999 w 1116024"/>
                <a:gd name="connsiteY169" fmla="*/ 711016 h 878465"/>
                <a:gd name="connsiteX170" fmla="*/ 378130 w 1116024"/>
                <a:gd name="connsiteY170" fmla="*/ 654341 h 878465"/>
                <a:gd name="connsiteX171" fmla="*/ 947373 w 1116024"/>
                <a:gd name="connsiteY171" fmla="*/ 610546 h 878465"/>
                <a:gd name="connsiteX172" fmla="*/ 944798 w 1116024"/>
                <a:gd name="connsiteY172" fmla="*/ 626003 h 878465"/>
                <a:gd name="connsiteX173" fmla="*/ 957675 w 1116024"/>
                <a:gd name="connsiteY173" fmla="*/ 623427 h 878465"/>
                <a:gd name="connsiteX174" fmla="*/ 962825 w 1116024"/>
                <a:gd name="connsiteY174" fmla="*/ 620851 h 878465"/>
                <a:gd name="connsiteX175" fmla="*/ 957675 w 1116024"/>
                <a:gd name="connsiteY175" fmla="*/ 626003 h 878465"/>
                <a:gd name="connsiteX176" fmla="*/ 924195 w 1116024"/>
                <a:gd name="connsiteY176" fmla="*/ 649188 h 878465"/>
                <a:gd name="connsiteX177" fmla="*/ 947373 w 1116024"/>
                <a:gd name="connsiteY177" fmla="*/ 610546 h 878465"/>
                <a:gd name="connsiteX178" fmla="*/ 169653 w 1116024"/>
                <a:gd name="connsiteY178" fmla="*/ 610546 h 878465"/>
                <a:gd name="connsiteX179" fmla="*/ 190243 w 1116024"/>
                <a:gd name="connsiteY179" fmla="*/ 649188 h 878465"/>
                <a:gd name="connsiteX180" fmla="*/ 159358 w 1116024"/>
                <a:gd name="connsiteY180" fmla="*/ 626003 h 878465"/>
                <a:gd name="connsiteX181" fmla="*/ 154210 w 1116024"/>
                <a:gd name="connsiteY181" fmla="*/ 620851 h 878465"/>
                <a:gd name="connsiteX182" fmla="*/ 159358 w 1116024"/>
                <a:gd name="connsiteY182" fmla="*/ 623427 h 878465"/>
                <a:gd name="connsiteX183" fmla="*/ 169653 w 1116024"/>
                <a:gd name="connsiteY183" fmla="*/ 626003 h 878465"/>
                <a:gd name="connsiteX184" fmla="*/ 169653 w 1116024"/>
                <a:gd name="connsiteY184" fmla="*/ 610546 h 878465"/>
                <a:gd name="connsiteX185" fmla="*/ 852086 w 1116024"/>
                <a:gd name="connsiteY185" fmla="*/ 566752 h 878465"/>
                <a:gd name="connsiteX186" fmla="*/ 857236 w 1116024"/>
                <a:gd name="connsiteY186" fmla="*/ 623427 h 878465"/>
                <a:gd name="connsiteX187" fmla="*/ 875264 w 1116024"/>
                <a:gd name="connsiteY187" fmla="*/ 669798 h 878465"/>
                <a:gd name="connsiteX188" fmla="*/ 870113 w 1116024"/>
                <a:gd name="connsiteY188" fmla="*/ 672374 h 878465"/>
                <a:gd name="connsiteX189" fmla="*/ 857236 w 1116024"/>
                <a:gd name="connsiteY189" fmla="*/ 677526 h 878465"/>
                <a:gd name="connsiteX190" fmla="*/ 834058 w 1116024"/>
                <a:gd name="connsiteY190" fmla="*/ 698135 h 878465"/>
                <a:gd name="connsiteX191" fmla="*/ 831483 w 1116024"/>
                <a:gd name="connsiteY191" fmla="*/ 695559 h 878465"/>
                <a:gd name="connsiteX192" fmla="*/ 831483 w 1116024"/>
                <a:gd name="connsiteY192" fmla="*/ 649188 h 878465"/>
                <a:gd name="connsiteX193" fmla="*/ 821182 w 1116024"/>
                <a:gd name="connsiteY193" fmla="*/ 692983 h 878465"/>
                <a:gd name="connsiteX194" fmla="*/ 823757 w 1116024"/>
                <a:gd name="connsiteY194" fmla="*/ 713592 h 878465"/>
                <a:gd name="connsiteX195" fmla="*/ 821182 w 1116024"/>
                <a:gd name="connsiteY195" fmla="*/ 718744 h 878465"/>
                <a:gd name="connsiteX196" fmla="*/ 816031 w 1116024"/>
                <a:gd name="connsiteY196" fmla="*/ 729049 h 878465"/>
                <a:gd name="connsiteX197" fmla="*/ 803154 w 1116024"/>
                <a:gd name="connsiteY197" fmla="*/ 649188 h 878465"/>
                <a:gd name="connsiteX198" fmla="*/ 821182 w 1116024"/>
                <a:gd name="connsiteY198" fmla="*/ 597665 h 878465"/>
                <a:gd name="connsiteX199" fmla="*/ 852086 w 1116024"/>
                <a:gd name="connsiteY199" fmla="*/ 566752 h 878465"/>
                <a:gd name="connsiteX200" fmla="*/ 264883 w 1116024"/>
                <a:gd name="connsiteY200" fmla="*/ 566752 h 878465"/>
                <a:gd name="connsiteX201" fmla="*/ 295769 w 1116024"/>
                <a:gd name="connsiteY201" fmla="*/ 597665 h 878465"/>
                <a:gd name="connsiteX202" fmla="*/ 313785 w 1116024"/>
                <a:gd name="connsiteY202" fmla="*/ 649188 h 878465"/>
                <a:gd name="connsiteX203" fmla="*/ 300916 w 1116024"/>
                <a:gd name="connsiteY203" fmla="*/ 729049 h 878465"/>
                <a:gd name="connsiteX204" fmla="*/ 295769 w 1116024"/>
                <a:gd name="connsiteY204" fmla="*/ 718744 h 878465"/>
                <a:gd name="connsiteX205" fmla="*/ 293195 w 1116024"/>
                <a:gd name="connsiteY205" fmla="*/ 713592 h 878465"/>
                <a:gd name="connsiteX206" fmla="*/ 295769 w 1116024"/>
                <a:gd name="connsiteY206" fmla="*/ 692983 h 878465"/>
                <a:gd name="connsiteX207" fmla="*/ 282900 w 1116024"/>
                <a:gd name="connsiteY207" fmla="*/ 649188 h 878465"/>
                <a:gd name="connsiteX208" fmla="*/ 282900 w 1116024"/>
                <a:gd name="connsiteY208" fmla="*/ 695559 h 878465"/>
                <a:gd name="connsiteX209" fmla="*/ 282900 w 1116024"/>
                <a:gd name="connsiteY209" fmla="*/ 698135 h 878465"/>
                <a:gd name="connsiteX210" fmla="*/ 259736 w 1116024"/>
                <a:gd name="connsiteY210" fmla="*/ 677526 h 878465"/>
                <a:gd name="connsiteX211" fmla="*/ 246867 w 1116024"/>
                <a:gd name="connsiteY211" fmla="*/ 672374 h 878465"/>
                <a:gd name="connsiteX212" fmla="*/ 241719 w 1116024"/>
                <a:gd name="connsiteY212" fmla="*/ 669798 h 878465"/>
                <a:gd name="connsiteX213" fmla="*/ 259736 w 1116024"/>
                <a:gd name="connsiteY213" fmla="*/ 623427 h 878465"/>
                <a:gd name="connsiteX214" fmla="*/ 264883 w 1116024"/>
                <a:gd name="connsiteY214" fmla="*/ 566752 h 878465"/>
                <a:gd name="connsiteX215" fmla="*/ 1070990 w 1116024"/>
                <a:gd name="connsiteY215" fmla="*/ 481739 h 878465"/>
                <a:gd name="connsiteX216" fmla="*/ 1073565 w 1116024"/>
                <a:gd name="connsiteY216" fmla="*/ 481739 h 878465"/>
                <a:gd name="connsiteX217" fmla="*/ 1073565 w 1116024"/>
                <a:gd name="connsiteY217" fmla="*/ 484315 h 878465"/>
                <a:gd name="connsiteX218" fmla="*/ 1058113 w 1116024"/>
                <a:gd name="connsiteY218" fmla="*/ 569328 h 878465"/>
                <a:gd name="connsiteX219" fmla="*/ 1052962 w 1116024"/>
                <a:gd name="connsiteY219" fmla="*/ 577056 h 878465"/>
                <a:gd name="connsiteX220" fmla="*/ 1037510 w 1116024"/>
                <a:gd name="connsiteY220" fmla="*/ 595089 h 878465"/>
                <a:gd name="connsiteX221" fmla="*/ 1032360 w 1116024"/>
                <a:gd name="connsiteY221" fmla="*/ 600242 h 878465"/>
                <a:gd name="connsiteX222" fmla="*/ 1001455 w 1116024"/>
                <a:gd name="connsiteY222" fmla="*/ 618275 h 878465"/>
                <a:gd name="connsiteX223" fmla="*/ 965401 w 1116024"/>
                <a:gd name="connsiteY223" fmla="*/ 631155 h 878465"/>
                <a:gd name="connsiteX224" fmla="*/ 957675 w 1116024"/>
                <a:gd name="connsiteY224" fmla="*/ 633732 h 878465"/>
                <a:gd name="connsiteX225" fmla="*/ 965401 w 1116024"/>
                <a:gd name="connsiteY225" fmla="*/ 628579 h 878465"/>
                <a:gd name="connsiteX226" fmla="*/ 1001455 w 1116024"/>
                <a:gd name="connsiteY226" fmla="*/ 597665 h 878465"/>
                <a:gd name="connsiteX227" fmla="*/ 1006606 w 1116024"/>
                <a:gd name="connsiteY227" fmla="*/ 595089 h 878465"/>
                <a:gd name="connsiteX228" fmla="*/ 1022058 w 1116024"/>
                <a:gd name="connsiteY228" fmla="*/ 561599 h 878465"/>
                <a:gd name="connsiteX229" fmla="*/ 1001455 w 1116024"/>
                <a:gd name="connsiteY229" fmla="*/ 587361 h 878465"/>
                <a:gd name="connsiteX230" fmla="*/ 957675 w 1116024"/>
                <a:gd name="connsiteY230" fmla="*/ 615698 h 878465"/>
                <a:gd name="connsiteX231" fmla="*/ 955099 w 1116024"/>
                <a:gd name="connsiteY231" fmla="*/ 618275 h 878465"/>
                <a:gd name="connsiteX232" fmla="*/ 955099 w 1116024"/>
                <a:gd name="connsiteY232" fmla="*/ 615698 h 878465"/>
                <a:gd name="connsiteX233" fmla="*/ 957675 w 1116024"/>
                <a:gd name="connsiteY233" fmla="*/ 577056 h 878465"/>
                <a:gd name="connsiteX234" fmla="*/ 973127 w 1116024"/>
                <a:gd name="connsiteY234" fmla="*/ 548719 h 878465"/>
                <a:gd name="connsiteX235" fmla="*/ 983428 w 1116024"/>
                <a:gd name="connsiteY235" fmla="*/ 538414 h 878465"/>
                <a:gd name="connsiteX236" fmla="*/ 1001455 w 1116024"/>
                <a:gd name="connsiteY236" fmla="*/ 525533 h 878465"/>
                <a:gd name="connsiteX237" fmla="*/ 1019483 w 1116024"/>
                <a:gd name="connsiteY237" fmla="*/ 515229 h 878465"/>
                <a:gd name="connsiteX238" fmla="*/ 1029784 w 1116024"/>
                <a:gd name="connsiteY238" fmla="*/ 510077 h 878465"/>
                <a:gd name="connsiteX239" fmla="*/ 1032360 w 1116024"/>
                <a:gd name="connsiteY239" fmla="*/ 510077 h 878465"/>
                <a:gd name="connsiteX240" fmla="*/ 1037510 w 1116024"/>
                <a:gd name="connsiteY240" fmla="*/ 504924 h 878465"/>
                <a:gd name="connsiteX241" fmla="*/ 1058113 w 1116024"/>
                <a:gd name="connsiteY241" fmla="*/ 492044 h 878465"/>
                <a:gd name="connsiteX242" fmla="*/ 1070990 w 1116024"/>
                <a:gd name="connsiteY242" fmla="*/ 481739 h 878465"/>
                <a:gd name="connsiteX243" fmla="*/ 43537 w 1116024"/>
                <a:gd name="connsiteY243" fmla="*/ 481739 h 878465"/>
                <a:gd name="connsiteX244" fmla="*/ 46111 w 1116024"/>
                <a:gd name="connsiteY244" fmla="*/ 481739 h 878465"/>
                <a:gd name="connsiteX245" fmla="*/ 56406 w 1116024"/>
                <a:gd name="connsiteY245" fmla="*/ 492044 h 878465"/>
                <a:gd name="connsiteX246" fmla="*/ 79571 w 1116024"/>
                <a:gd name="connsiteY246" fmla="*/ 504924 h 878465"/>
                <a:gd name="connsiteX247" fmla="*/ 84718 w 1116024"/>
                <a:gd name="connsiteY247" fmla="*/ 510077 h 878465"/>
                <a:gd name="connsiteX248" fmla="*/ 87292 w 1116024"/>
                <a:gd name="connsiteY248" fmla="*/ 510077 h 878465"/>
                <a:gd name="connsiteX249" fmla="*/ 97587 w 1116024"/>
                <a:gd name="connsiteY249" fmla="*/ 515229 h 878465"/>
                <a:gd name="connsiteX250" fmla="*/ 115604 w 1116024"/>
                <a:gd name="connsiteY250" fmla="*/ 525533 h 878465"/>
                <a:gd name="connsiteX251" fmla="*/ 133620 w 1116024"/>
                <a:gd name="connsiteY251" fmla="*/ 538414 h 878465"/>
                <a:gd name="connsiteX252" fmla="*/ 143915 w 1116024"/>
                <a:gd name="connsiteY252" fmla="*/ 548719 h 878465"/>
                <a:gd name="connsiteX253" fmla="*/ 159358 w 1116024"/>
                <a:gd name="connsiteY253" fmla="*/ 577056 h 878465"/>
                <a:gd name="connsiteX254" fmla="*/ 161932 w 1116024"/>
                <a:gd name="connsiteY254" fmla="*/ 615698 h 878465"/>
                <a:gd name="connsiteX255" fmla="*/ 161932 w 1116024"/>
                <a:gd name="connsiteY255" fmla="*/ 618275 h 878465"/>
                <a:gd name="connsiteX256" fmla="*/ 159358 w 1116024"/>
                <a:gd name="connsiteY256" fmla="*/ 615698 h 878465"/>
                <a:gd name="connsiteX257" fmla="*/ 115604 w 1116024"/>
                <a:gd name="connsiteY257" fmla="*/ 587361 h 878465"/>
                <a:gd name="connsiteX258" fmla="*/ 113030 w 1116024"/>
                <a:gd name="connsiteY258" fmla="*/ 587361 h 878465"/>
                <a:gd name="connsiteX259" fmla="*/ 95013 w 1116024"/>
                <a:gd name="connsiteY259" fmla="*/ 561599 h 878465"/>
                <a:gd name="connsiteX260" fmla="*/ 110456 w 1116024"/>
                <a:gd name="connsiteY260" fmla="*/ 595089 h 878465"/>
                <a:gd name="connsiteX261" fmla="*/ 115604 w 1116024"/>
                <a:gd name="connsiteY261" fmla="*/ 597665 h 878465"/>
                <a:gd name="connsiteX262" fmla="*/ 151637 w 1116024"/>
                <a:gd name="connsiteY262" fmla="*/ 628579 h 878465"/>
                <a:gd name="connsiteX263" fmla="*/ 159358 w 1116024"/>
                <a:gd name="connsiteY263" fmla="*/ 633732 h 878465"/>
                <a:gd name="connsiteX264" fmla="*/ 149063 w 1116024"/>
                <a:gd name="connsiteY264" fmla="*/ 631155 h 878465"/>
                <a:gd name="connsiteX265" fmla="*/ 115604 w 1116024"/>
                <a:gd name="connsiteY265" fmla="*/ 618275 h 878465"/>
                <a:gd name="connsiteX266" fmla="*/ 84718 w 1116024"/>
                <a:gd name="connsiteY266" fmla="*/ 600242 h 878465"/>
                <a:gd name="connsiteX267" fmla="*/ 79571 w 1116024"/>
                <a:gd name="connsiteY267" fmla="*/ 595089 h 878465"/>
                <a:gd name="connsiteX268" fmla="*/ 64128 w 1116024"/>
                <a:gd name="connsiteY268" fmla="*/ 577056 h 878465"/>
                <a:gd name="connsiteX269" fmla="*/ 56406 w 1116024"/>
                <a:gd name="connsiteY269" fmla="*/ 569328 h 878465"/>
                <a:gd name="connsiteX270" fmla="*/ 40964 w 1116024"/>
                <a:gd name="connsiteY270" fmla="*/ 484315 h 878465"/>
                <a:gd name="connsiteX271" fmla="*/ 43537 w 1116024"/>
                <a:gd name="connsiteY271" fmla="*/ 481739 h 878465"/>
                <a:gd name="connsiteX272" fmla="*/ 1027209 w 1116024"/>
                <a:gd name="connsiteY272" fmla="*/ 463706 h 878465"/>
                <a:gd name="connsiteX273" fmla="*/ 1029784 w 1116024"/>
                <a:gd name="connsiteY273" fmla="*/ 479163 h 878465"/>
                <a:gd name="connsiteX274" fmla="*/ 1032360 w 1116024"/>
                <a:gd name="connsiteY274" fmla="*/ 476587 h 878465"/>
                <a:gd name="connsiteX275" fmla="*/ 1037510 w 1116024"/>
                <a:gd name="connsiteY275" fmla="*/ 471434 h 878465"/>
                <a:gd name="connsiteX276" fmla="*/ 1042661 w 1116024"/>
                <a:gd name="connsiteY276" fmla="*/ 466282 h 878465"/>
                <a:gd name="connsiteX277" fmla="*/ 1037510 w 1116024"/>
                <a:gd name="connsiteY277" fmla="*/ 476587 h 878465"/>
                <a:gd name="connsiteX278" fmla="*/ 1032360 w 1116024"/>
                <a:gd name="connsiteY278" fmla="*/ 486891 h 878465"/>
                <a:gd name="connsiteX279" fmla="*/ 1016908 w 1116024"/>
                <a:gd name="connsiteY279" fmla="*/ 504924 h 878465"/>
                <a:gd name="connsiteX280" fmla="*/ 1027209 w 1116024"/>
                <a:gd name="connsiteY280" fmla="*/ 463706 h 878465"/>
                <a:gd name="connsiteX281" fmla="*/ 89866 w 1116024"/>
                <a:gd name="connsiteY281" fmla="*/ 463706 h 878465"/>
                <a:gd name="connsiteX282" fmla="*/ 97587 w 1116024"/>
                <a:gd name="connsiteY282" fmla="*/ 504924 h 878465"/>
                <a:gd name="connsiteX283" fmla="*/ 84718 w 1116024"/>
                <a:gd name="connsiteY283" fmla="*/ 486891 h 878465"/>
                <a:gd name="connsiteX284" fmla="*/ 79571 w 1116024"/>
                <a:gd name="connsiteY284" fmla="*/ 476587 h 878465"/>
                <a:gd name="connsiteX285" fmla="*/ 74423 w 1116024"/>
                <a:gd name="connsiteY285" fmla="*/ 466282 h 878465"/>
                <a:gd name="connsiteX286" fmla="*/ 79571 w 1116024"/>
                <a:gd name="connsiteY286" fmla="*/ 471434 h 878465"/>
                <a:gd name="connsiteX287" fmla="*/ 84718 w 1116024"/>
                <a:gd name="connsiteY287" fmla="*/ 476587 h 878465"/>
                <a:gd name="connsiteX288" fmla="*/ 87292 w 1116024"/>
                <a:gd name="connsiteY288" fmla="*/ 479163 h 878465"/>
                <a:gd name="connsiteX289" fmla="*/ 89866 w 1116024"/>
                <a:gd name="connsiteY289" fmla="*/ 463706 h 878465"/>
                <a:gd name="connsiteX290" fmla="*/ 929346 w 1116024"/>
                <a:gd name="connsiteY290" fmla="*/ 445673 h 878465"/>
                <a:gd name="connsiteX291" fmla="*/ 952524 w 1116024"/>
                <a:gd name="connsiteY291" fmla="*/ 494620 h 878465"/>
                <a:gd name="connsiteX292" fmla="*/ 957675 w 1116024"/>
                <a:gd name="connsiteY292" fmla="*/ 502348 h 878465"/>
                <a:gd name="connsiteX293" fmla="*/ 983428 w 1116024"/>
                <a:gd name="connsiteY293" fmla="*/ 530686 h 878465"/>
                <a:gd name="connsiteX294" fmla="*/ 980853 w 1116024"/>
                <a:gd name="connsiteY294" fmla="*/ 533262 h 878465"/>
                <a:gd name="connsiteX295" fmla="*/ 970551 w 1116024"/>
                <a:gd name="connsiteY295" fmla="*/ 546143 h 878465"/>
                <a:gd name="connsiteX296" fmla="*/ 957675 w 1116024"/>
                <a:gd name="connsiteY296" fmla="*/ 561599 h 878465"/>
                <a:gd name="connsiteX297" fmla="*/ 955099 w 1116024"/>
                <a:gd name="connsiteY297" fmla="*/ 571904 h 878465"/>
                <a:gd name="connsiteX298" fmla="*/ 952524 w 1116024"/>
                <a:gd name="connsiteY298" fmla="*/ 569328 h 878465"/>
                <a:gd name="connsiteX299" fmla="*/ 939647 w 1116024"/>
                <a:gd name="connsiteY299" fmla="*/ 525533 h 878465"/>
                <a:gd name="connsiteX300" fmla="*/ 942223 w 1116024"/>
                <a:gd name="connsiteY300" fmla="*/ 569328 h 878465"/>
                <a:gd name="connsiteX301" fmla="*/ 949949 w 1116024"/>
                <a:gd name="connsiteY301" fmla="*/ 587361 h 878465"/>
                <a:gd name="connsiteX302" fmla="*/ 949949 w 1116024"/>
                <a:gd name="connsiteY302" fmla="*/ 605394 h 878465"/>
                <a:gd name="connsiteX303" fmla="*/ 911319 w 1116024"/>
                <a:gd name="connsiteY303" fmla="*/ 538414 h 878465"/>
                <a:gd name="connsiteX304" fmla="*/ 929346 w 1116024"/>
                <a:gd name="connsiteY304" fmla="*/ 445673 h 878465"/>
                <a:gd name="connsiteX305" fmla="*/ 187670 w 1116024"/>
                <a:gd name="connsiteY305" fmla="*/ 445673 h 878465"/>
                <a:gd name="connsiteX306" fmla="*/ 203112 w 1116024"/>
                <a:gd name="connsiteY306" fmla="*/ 538414 h 878465"/>
                <a:gd name="connsiteX307" fmla="*/ 167079 w 1116024"/>
                <a:gd name="connsiteY307" fmla="*/ 605394 h 878465"/>
                <a:gd name="connsiteX308" fmla="*/ 167079 w 1116024"/>
                <a:gd name="connsiteY308" fmla="*/ 587361 h 878465"/>
                <a:gd name="connsiteX309" fmla="*/ 174801 w 1116024"/>
                <a:gd name="connsiteY309" fmla="*/ 569328 h 878465"/>
                <a:gd name="connsiteX310" fmla="*/ 177374 w 1116024"/>
                <a:gd name="connsiteY310" fmla="*/ 525533 h 878465"/>
                <a:gd name="connsiteX311" fmla="*/ 164506 w 1116024"/>
                <a:gd name="connsiteY311" fmla="*/ 569328 h 878465"/>
                <a:gd name="connsiteX312" fmla="*/ 161932 w 1116024"/>
                <a:gd name="connsiteY312" fmla="*/ 571904 h 878465"/>
                <a:gd name="connsiteX313" fmla="*/ 159358 w 1116024"/>
                <a:gd name="connsiteY313" fmla="*/ 561599 h 878465"/>
                <a:gd name="connsiteX314" fmla="*/ 146489 w 1116024"/>
                <a:gd name="connsiteY314" fmla="*/ 546143 h 878465"/>
                <a:gd name="connsiteX315" fmla="*/ 136194 w 1116024"/>
                <a:gd name="connsiteY315" fmla="*/ 533262 h 878465"/>
                <a:gd name="connsiteX316" fmla="*/ 133620 w 1116024"/>
                <a:gd name="connsiteY316" fmla="*/ 530686 h 878465"/>
                <a:gd name="connsiteX317" fmla="*/ 159358 w 1116024"/>
                <a:gd name="connsiteY317" fmla="*/ 502348 h 878465"/>
                <a:gd name="connsiteX318" fmla="*/ 164506 w 1116024"/>
                <a:gd name="connsiteY318" fmla="*/ 494620 h 878465"/>
                <a:gd name="connsiteX319" fmla="*/ 187670 w 1116024"/>
                <a:gd name="connsiteY319" fmla="*/ 445673 h 878465"/>
                <a:gd name="connsiteX320" fmla="*/ 960250 w 1116024"/>
                <a:gd name="connsiteY320" fmla="*/ 322018 h 878465"/>
                <a:gd name="connsiteX321" fmla="*/ 996305 w 1116024"/>
                <a:gd name="connsiteY321" fmla="*/ 358084 h 878465"/>
                <a:gd name="connsiteX322" fmla="*/ 1001455 w 1116024"/>
                <a:gd name="connsiteY322" fmla="*/ 360660 h 878465"/>
                <a:gd name="connsiteX323" fmla="*/ 1032360 w 1116024"/>
                <a:gd name="connsiteY323" fmla="*/ 378693 h 878465"/>
                <a:gd name="connsiteX324" fmla="*/ 1034935 w 1116024"/>
                <a:gd name="connsiteY324" fmla="*/ 381269 h 878465"/>
                <a:gd name="connsiteX325" fmla="*/ 1032360 w 1116024"/>
                <a:gd name="connsiteY325" fmla="*/ 383846 h 878465"/>
                <a:gd name="connsiteX326" fmla="*/ 1032360 w 1116024"/>
                <a:gd name="connsiteY326" fmla="*/ 385456 h 878465"/>
                <a:gd name="connsiteX327" fmla="*/ 1032360 w 1116024"/>
                <a:gd name="connsiteY327" fmla="*/ 386422 h 878465"/>
                <a:gd name="connsiteX328" fmla="*/ 1027209 w 1116024"/>
                <a:gd name="connsiteY328" fmla="*/ 396726 h 878465"/>
                <a:gd name="connsiteX329" fmla="*/ 1019483 w 1116024"/>
                <a:gd name="connsiteY329" fmla="*/ 425064 h 878465"/>
                <a:gd name="connsiteX330" fmla="*/ 1019483 w 1116024"/>
                <a:gd name="connsiteY330" fmla="*/ 422488 h 878465"/>
                <a:gd name="connsiteX331" fmla="*/ 1001455 w 1116024"/>
                <a:gd name="connsiteY331" fmla="*/ 404455 h 878465"/>
                <a:gd name="connsiteX332" fmla="*/ 993729 w 1116024"/>
                <a:gd name="connsiteY332" fmla="*/ 391574 h 878465"/>
                <a:gd name="connsiteX333" fmla="*/ 1001455 w 1116024"/>
                <a:gd name="connsiteY333" fmla="*/ 417335 h 878465"/>
                <a:gd name="connsiteX334" fmla="*/ 1009181 w 1116024"/>
                <a:gd name="connsiteY334" fmla="*/ 427640 h 878465"/>
                <a:gd name="connsiteX335" fmla="*/ 1022058 w 1116024"/>
                <a:gd name="connsiteY335" fmla="*/ 440521 h 878465"/>
                <a:gd name="connsiteX336" fmla="*/ 1027209 w 1116024"/>
                <a:gd name="connsiteY336" fmla="*/ 458554 h 878465"/>
                <a:gd name="connsiteX337" fmla="*/ 1001455 w 1116024"/>
                <a:gd name="connsiteY337" fmla="*/ 440521 h 878465"/>
                <a:gd name="connsiteX338" fmla="*/ 973127 w 1116024"/>
                <a:gd name="connsiteY338" fmla="*/ 409607 h 878465"/>
                <a:gd name="connsiteX339" fmla="*/ 957675 w 1116024"/>
                <a:gd name="connsiteY339" fmla="*/ 376117 h 878465"/>
                <a:gd name="connsiteX340" fmla="*/ 957675 w 1116024"/>
                <a:gd name="connsiteY340" fmla="*/ 332323 h 878465"/>
                <a:gd name="connsiteX341" fmla="*/ 960250 w 1116024"/>
                <a:gd name="connsiteY341" fmla="*/ 322018 h 878465"/>
                <a:gd name="connsiteX342" fmla="*/ 156784 w 1116024"/>
                <a:gd name="connsiteY342" fmla="*/ 322018 h 878465"/>
                <a:gd name="connsiteX343" fmla="*/ 159358 w 1116024"/>
                <a:gd name="connsiteY343" fmla="*/ 332323 h 878465"/>
                <a:gd name="connsiteX344" fmla="*/ 159358 w 1116024"/>
                <a:gd name="connsiteY344" fmla="*/ 376117 h 878465"/>
                <a:gd name="connsiteX345" fmla="*/ 143915 w 1116024"/>
                <a:gd name="connsiteY345" fmla="*/ 409607 h 878465"/>
                <a:gd name="connsiteX346" fmla="*/ 115604 w 1116024"/>
                <a:gd name="connsiteY346" fmla="*/ 440521 h 878465"/>
                <a:gd name="connsiteX347" fmla="*/ 89866 w 1116024"/>
                <a:gd name="connsiteY347" fmla="*/ 458554 h 878465"/>
                <a:gd name="connsiteX348" fmla="*/ 95013 w 1116024"/>
                <a:gd name="connsiteY348" fmla="*/ 440521 h 878465"/>
                <a:gd name="connsiteX349" fmla="*/ 107882 w 1116024"/>
                <a:gd name="connsiteY349" fmla="*/ 427640 h 878465"/>
                <a:gd name="connsiteX350" fmla="*/ 115604 w 1116024"/>
                <a:gd name="connsiteY350" fmla="*/ 417335 h 878465"/>
                <a:gd name="connsiteX351" fmla="*/ 123325 w 1116024"/>
                <a:gd name="connsiteY351" fmla="*/ 391574 h 878465"/>
                <a:gd name="connsiteX352" fmla="*/ 115604 w 1116024"/>
                <a:gd name="connsiteY352" fmla="*/ 404455 h 878465"/>
                <a:gd name="connsiteX353" fmla="*/ 97587 w 1116024"/>
                <a:gd name="connsiteY353" fmla="*/ 422488 h 878465"/>
                <a:gd name="connsiteX354" fmla="*/ 95013 w 1116024"/>
                <a:gd name="connsiteY354" fmla="*/ 425064 h 878465"/>
                <a:gd name="connsiteX355" fmla="*/ 89866 w 1116024"/>
                <a:gd name="connsiteY355" fmla="*/ 396726 h 878465"/>
                <a:gd name="connsiteX356" fmla="*/ 84718 w 1116024"/>
                <a:gd name="connsiteY356" fmla="*/ 386422 h 878465"/>
                <a:gd name="connsiteX357" fmla="*/ 84718 w 1116024"/>
                <a:gd name="connsiteY357" fmla="*/ 385456 h 878465"/>
                <a:gd name="connsiteX358" fmla="*/ 84718 w 1116024"/>
                <a:gd name="connsiteY358" fmla="*/ 383846 h 878465"/>
                <a:gd name="connsiteX359" fmla="*/ 82144 w 1116024"/>
                <a:gd name="connsiteY359" fmla="*/ 381269 h 878465"/>
                <a:gd name="connsiteX360" fmla="*/ 84718 w 1116024"/>
                <a:gd name="connsiteY360" fmla="*/ 378693 h 878465"/>
                <a:gd name="connsiteX361" fmla="*/ 115604 w 1116024"/>
                <a:gd name="connsiteY361" fmla="*/ 360660 h 878465"/>
                <a:gd name="connsiteX362" fmla="*/ 120751 w 1116024"/>
                <a:gd name="connsiteY362" fmla="*/ 358084 h 878465"/>
                <a:gd name="connsiteX363" fmla="*/ 156784 w 1116024"/>
                <a:gd name="connsiteY363" fmla="*/ 322018 h 878465"/>
                <a:gd name="connsiteX364" fmla="*/ 1099318 w 1116024"/>
                <a:gd name="connsiteY364" fmla="*/ 303985 h 878465"/>
                <a:gd name="connsiteX365" fmla="*/ 1101894 w 1116024"/>
                <a:gd name="connsiteY365" fmla="*/ 306561 h 878465"/>
                <a:gd name="connsiteX366" fmla="*/ 1109620 w 1116024"/>
                <a:gd name="connsiteY366" fmla="*/ 396726 h 878465"/>
                <a:gd name="connsiteX367" fmla="*/ 1099318 w 1116024"/>
                <a:gd name="connsiteY367" fmla="*/ 417335 h 878465"/>
                <a:gd name="connsiteX368" fmla="*/ 1058113 w 1116024"/>
                <a:gd name="connsiteY368" fmla="*/ 468858 h 878465"/>
                <a:gd name="connsiteX369" fmla="*/ 1050387 w 1116024"/>
                <a:gd name="connsiteY369" fmla="*/ 474011 h 878465"/>
                <a:gd name="connsiteX370" fmla="*/ 1042661 w 1116024"/>
                <a:gd name="connsiteY370" fmla="*/ 479163 h 878465"/>
                <a:gd name="connsiteX371" fmla="*/ 1047812 w 1116024"/>
                <a:gd name="connsiteY371" fmla="*/ 471434 h 878465"/>
                <a:gd name="connsiteX372" fmla="*/ 1058113 w 1116024"/>
                <a:gd name="connsiteY372" fmla="*/ 453401 h 878465"/>
                <a:gd name="connsiteX373" fmla="*/ 1073565 w 1116024"/>
                <a:gd name="connsiteY373" fmla="*/ 427640 h 878465"/>
                <a:gd name="connsiteX374" fmla="*/ 1078716 w 1116024"/>
                <a:gd name="connsiteY374" fmla="*/ 394150 h 878465"/>
                <a:gd name="connsiteX375" fmla="*/ 1068414 w 1116024"/>
                <a:gd name="connsiteY375" fmla="*/ 422488 h 878465"/>
                <a:gd name="connsiteX376" fmla="*/ 1058113 w 1116024"/>
                <a:gd name="connsiteY376" fmla="*/ 437945 h 878465"/>
                <a:gd name="connsiteX377" fmla="*/ 1037510 w 1116024"/>
                <a:gd name="connsiteY377" fmla="*/ 463706 h 878465"/>
                <a:gd name="connsiteX378" fmla="*/ 1037510 w 1116024"/>
                <a:gd name="connsiteY378" fmla="*/ 466282 h 878465"/>
                <a:gd name="connsiteX379" fmla="*/ 1034935 w 1116024"/>
                <a:gd name="connsiteY379" fmla="*/ 463706 h 878465"/>
                <a:gd name="connsiteX380" fmla="*/ 1032360 w 1116024"/>
                <a:gd name="connsiteY380" fmla="*/ 458554 h 878465"/>
                <a:gd name="connsiteX381" fmla="*/ 1032360 w 1116024"/>
                <a:gd name="connsiteY381" fmla="*/ 399302 h 878465"/>
                <a:gd name="connsiteX382" fmla="*/ 1037510 w 1116024"/>
                <a:gd name="connsiteY382" fmla="*/ 386422 h 878465"/>
                <a:gd name="connsiteX383" fmla="*/ 1058113 w 1116024"/>
                <a:gd name="connsiteY383" fmla="*/ 358084 h 878465"/>
                <a:gd name="connsiteX384" fmla="*/ 1060688 w 1116024"/>
                <a:gd name="connsiteY384" fmla="*/ 355508 h 878465"/>
                <a:gd name="connsiteX385" fmla="*/ 1070990 w 1116024"/>
                <a:gd name="connsiteY385" fmla="*/ 345203 h 878465"/>
                <a:gd name="connsiteX386" fmla="*/ 1096743 w 1116024"/>
                <a:gd name="connsiteY386" fmla="*/ 306561 h 878465"/>
                <a:gd name="connsiteX387" fmla="*/ 1099318 w 1116024"/>
                <a:gd name="connsiteY387" fmla="*/ 303985 h 878465"/>
                <a:gd name="connsiteX388" fmla="*/ 1065839 w 1116024"/>
                <a:gd name="connsiteY388" fmla="*/ 303985 h 878465"/>
                <a:gd name="connsiteX389" fmla="*/ 1058113 w 1116024"/>
                <a:gd name="connsiteY389" fmla="*/ 340051 h 878465"/>
                <a:gd name="connsiteX390" fmla="*/ 1055538 w 1116024"/>
                <a:gd name="connsiteY390" fmla="*/ 347780 h 878465"/>
                <a:gd name="connsiteX391" fmla="*/ 1050387 w 1116024"/>
                <a:gd name="connsiteY391" fmla="*/ 306561 h 878465"/>
                <a:gd name="connsiteX392" fmla="*/ 1058113 w 1116024"/>
                <a:gd name="connsiteY392" fmla="*/ 319442 h 878465"/>
                <a:gd name="connsiteX393" fmla="*/ 1065839 w 1116024"/>
                <a:gd name="connsiteY393" fmla="*/ 303985 h 878465"/>
                <a:gd name="connsiteX394" fmla="*/ 48685 w 1116024"/>
                <a:gd name="connsiteY394" fmla="*/ 303985 h 878465"/>
                <a:gd name="connsiteX395" fmla="*/ 56406 w 1116024"/>
                <a:gd name="connsiteY395" fmla="*/ 319442 h 878465"/>
                <a:gd name="connsiteX396" fmla="*/ 58980 w 1116024"/>
                <a:gd name="connsiteY396" fmla="*/ 319442 h 878465"/>
                <a:gd name="connsiteX397" fmla="*/ 66702 w 1116024"/>
                <a:gd name="connsiteY397" fmla="*/ 306561 h 878465"/>
                <a:gd name="connsiteX398" fmla="*/ 61554 w 1116024"/>
                <a:gd name="connsiteY398" fmla="*/ 347780 h 878465"/>
                <a:gd name="connsiteX399" fmla="*/ 56406 w 1116024"/>
                <a:gd name="connsiteY399" fmla="*/ 340051 h 878465"/>
                <a:gd name="connsiteX400" fmla="*/ 48685 w 1116024"/>
                <a:gd name="connsiteY400" fmla="*/ 303985 h 878465"/>
                <a:gd name="connsiteX401" fmla="*/ 17800 w 1116024"/>
                <a:gd name="connsiteY401" fmla="*/ 303985 h 878465"/>
                <a:gd name="connsiteX402" fmla="*/ 20373 w 1116024"/>
                <a:gd name="connsiteY402" fmla="*/ 306561 h 878465"/>
                <a:gd name="connsiteX403" fmla="*/ 46111 w 1116024"/>
                <a:gd name="connsiteY403" fmla="*/ 345203 h 878465"/>
                <a:gd name="connsiteX404" fmla="*/ 56406 w 1116024"/>
                <a:gd name="connsiteY404" fmla="*/ 355508 h 878465"/>
                <a:gd name="connsiteX405" fmla="*/ 56406 w 1116024"/>
                <a:gd name="connsiteY405" fmla="*/ 358084 h 878465"/>
                <a:gd name="connsiteX406" fmla="*/ 79571 w 1116024"/>
                <a:gd name="connsiteY406" fmla="*/ 386422 h 878465"/>
                <a:gd name="connsiteX407" fmla="*/ 84718 w 1116024"/>
                <a:gd name="connsiteY407" fmla="*/ 399302 h 878465"/>
                <a:gd name="connsiteX408" fmla="*/ 84718 w 1116024"/>
                <a:gd name="connsiteY408" fmla="*/ 458554 h 878465"/>
                <a:gd name="connsiteX409" fmla="*/ 82144 w 1116024"/>
                <a:gd name="connsiteY409" fmla="*/ 463706 h 878465"/>
                <a:gd name="connsiteX410" fmla="*/ 79571 w 1116024"/>
                <a:gd name="connsiteY410" fmla="*/ 466282 h 878465"/>
                <a:gd name="connsiteX411" fmla="*/ 79571 w 1116024"/>
                <a:gd name="connsiteY411" fmla="*/ 463706 h 878465"/>
                <a:gd name="connsiteX412" fmla="*/ 76997 w 1116024"/>
                <a:gd name="connsiteY412" fmla="*/ 463706 h 878465"/>
                <a:gd name="connsiteX413" fmla="*/ 56406 w 1116024"/>
                <a:gd name="connsiteY413" fmla="*/ 437945 h 878465"/>
                <a:gd name="connsiteX414" fmla="*/ 48685 w 1116024"/>
                <a:gd name="connsiteY414" fmla="*/ 422488 h 878465"/>
                <a:gd name="connsiteX415" fmla="*/ 38390 w 1116024"/>
                <a:gd name="connsiteY415" fmla="*/ 394150 h 878465"/>
                <a:gd name="connsiteX416" fmla="*/ 43537 w 1116024"/>
                <a:gd name="connsiteY416" fmla="*/ 427640 h 878465"/>
                <a:gd name="connsiteX417" fmla="*/ 56406 w 1116024"/>
                <a:gd name="connsiteY417" fmla="*/ 453401 h 878465"/>
                <a:gd name="connsiteX418" fmla="*/ 69275 w 1116024"/>
                <a:gd name="connsiteY418" fmla="*/ 471434 h 878465"/>
                <a:gd name="connsiteX419" fmla="*/ 74423 w 1116024"/>
                <a:gd name="connsiteY419" fmla="*/ 479163 h 878465"/>
                <a:gd name="connsiteX420" fmla="*/ 66702 w 1116024"/>
                <a:gd name="connsiteY420" fmla="*/ 474011 h 878465"/>
                <a:gd name="connsiteX421" fmla="*/ 56406 w 1116024"/>
                <a:gd name="connsiteY421" fmla="*/ 468858 h 878465"/>
                <a:gd name="connsiteX422" fmla="*/ 15226 w 1116024"/>
                <a:gd name="connsiteY422" fmla="*/ 417335 h 878465"/>
                <a:gd name="connsiteX423" fmla="*/ 7504 w 1116024"/>
                <a:gd name="connsiteY423" fmla="*/ 396726 h 878465"/>
                <a:gd name="connsiteX424" fmla="*/ 15226 w 1116024"/>
                <a:gd name="connsiteY424" fmla="*/ 306561 h 878465"/>
                <a:gd name="connsiteX425" fmla="*/ 17800 w 1116024"/>
                <a:gd name="connsiteY425" fmla="*/ 303985 h 878465"/>
                <a:gd name="connsiteX426" fmla="*/ 947373 w 1116024"/>
                <a:gd name="connsiteY426" fmla="*/ 203515 h 878465"/>
                <a:gd name="connsiteX427" fmla="*/ 957675 w 1116024"/>
                <a:gd name="connsiteY427" fmla="*/ 208668 h 878465"/>
                <a:gd name="connsiteX428" fmla="*/ 988579 w 1116024"/>
                <a:gd name="connsiteY428" fmla="*/ 221548 h 878465"/>
                <a:gd name="connsiteX429" fmla="*/ 1001455 w 1116024"/>
                <a:gd name="connsiteY429" fmla="*/ 224125 h 878465"/>
                <a:gd name="connsiteX430" fmla="*/ 1032360 w 1116024"/>
                <a:gd name="connsiteY430" fmla="*/ 229277 h 878465"/>
                <a:gd name="connsiteX431" fmla="*/ 1029784 w 1116024"/>
                <a:gd name="connsiteY431" fmla="*/ 231853 h 878465"/>
                <a:gd name="connsiteX432" fmla="*/ 1029784 w 1116024"/>
                <a:gd name="connsiteY432" fmla="*/ 247310 h 878465"/>
                <a:gd name="connsiteX433" fmla="*/ 1032360 w 1116024"/>
                <a:gd name="connsiteY433" fmla="*/ 267919 h 878465"/>
                <a:gd name="connsiteX434" fmla="*/ 1032360 w 1116024"/>
                <a:gd name="connsiteY434" fmla="*/ 268563 h 878465"/>
                <a:gd name="connsiteX435" fmla="*/ 1032360 w 1116024"/>
                <a:gd name="connsiteY435" fmla="*/ 272427 h 878465"/>
                <a:gd name="connsiteX436" fmla="*/ 1032360 w 1116024"/>
                <a:gd name="connsiteY436" fmla="*/ 273071 h 878465"/>
                <a:gd name="connsiteX437" fmla="*/ 1029784 w 1116024"/>
                <a:gd name="connsiteY437" fmla="*/ 273071 h 878465"/>
                <a:gd name="connsiteX438" fmla="*/ 1001455 w 1116024"/>
                <a:gd name="connsiteY438" fmla="*/ 257615 h 878465"/>
                <a:gd name="connsiteX439" fmla="*/ 996305 w 1116024"/>
                <a:gd name="connsiteY439" fmla="*/ 255038 h 878465"/>
                <a:gd name="connsiteX440" fmla="*/ 1001455 w 1116024"/>
                <a:gd name="connsiteY440" fmla="*/ 260191 h 878465"/>
                <a:gd name="connsiteX441" fmla="*/ 1024634 w 1116024"/>
                <a:gd name="connsiteY441" fmla="*/ 280800 h 878465"/>
                <a:gd name="connsiteX442" fmla="*/ 1032360 w 1116024"/>
                <a:gd name="connsiteY442" fmla="*/ 285952 h 878465"/>
                <a:gd name="connsiteX443" fmla="*/ 1037510 w 1116024"/>
                <a:gd name="connsiteY443" fmla="*/ 288528 h 878465"/>
                <a:gd name="connsiteX444" fmla="*/ 1040086 w 1116024"/>
                <a:gd name="connsiteY444" fmla="*/ 288528 h 878465"/>
                <a:gd name="connsiteX445" fmla="*/ 1047812 w 1116024"/>
                <a:gd name="connsiteY445" fmla="*/ 301409 h 878465"/>
                <a:gd name="connsiteX446" fmla="*/ 1037510 w 1116024"/>
                <a:gd name="connsiteY446" fmla="*/ 301409 h 878465"/>
                <a:gd name="connsiteX447" fmla="*/ 1032360 w 1116024"/>
                <a:gd name="connsiteY447" fmla="*/ 298833 h 878465"/>
                <a:gd name="connsiteX448" fmla="*/ 1001455 w 1116024"/>
                <a:gd name="connsiteY448" fmla="*/ 288528 h 878465"/>
                <a:gd name="connsiteX449" fmla="*/ 986003 w 1116024"/>
                <a:gd name="connsiteY449" fmla="*/ 278224 h 878465"/>
                <a:gd name="connsiteX450" fmla="*/ 957675 w 1116024"/>
                <a:gd name="connsiteY450" fmla="*/ 247310 h 878465"/>
                <a:gd name="connsiteX451" fmla="*/ 947373 w 1116024"/>
                <a:gd name="connsiteY451" fmla="*/ 203515 h 878465"/>
                <a:gd name="connsiteX452" fmla="*/ 169653 w 1116024"/>
                <a:gd name="connsiteY452" fmla="*/ 203515 h 878465"/>
                <a:gd name="connsiteX453" fmla="*/ 159358 w 1116024"/>
                <a:gd name="connsiteY453" fmla="*/ 247310 h 878465"/>
                <a:gd name="connsiteX454" fmla="*/ 131046 w 1116024"/>
                <a:gd name="connsiteY454" fmla="*/ 278224 h 878465"/>
                <a:gd name="connsiteX455" fmla="*/ 115604 w 1116024"/>
                <a:gd name="connsiteY455" fmla="*/ 288528 h 878465"/>
                <a:gd name="connsiteX456" fmla="*/ 84718 w 1116024"/>
                <a:gd name="connsiteY456" fmla="*/ 298833 h 878465"/>
                <a:gd name="connsiteX457" fmla="*/ 79571 w 1116024"/>
                <a:gd name="connsiteY457" fmla="*/ 301409 h 878465"/>
                <a:gd name="connsiteX458" fmla="*/ 69275 w 1116024"/>
                <a:gd name="connsiteY458" fmla="*/ 301409 h 878465"/>
                <a:gd name="connsiteX459" fmla="*/ 76997 w 1116024"/>
                <a:gd name="connsiteY459" fmla="*/ 288528 h 878465"/>
                <a:gd name="connsiteX460" fmla="*/ 79571 w 1116024"/>
                <a:gd name="connsiteY460" fmla="*/ 288528 h 878465"/>
                <a:gd name="connsiteX461" fmla="*/ 84718 w 1116024"/>
                <a:gd name="connsiteY461" fmla="*/ 285952 h 878465"/>
                <a:gd name="connsiteX462" fmla="*/ 92439 w 1116024"/>
                <a:gd name="connsiteY462" fmla="*/ 280800 h 878465"/>
                <a:gd name="connsiteX463" fmla="*/ 115604 w 1116024"/>
                <a:gd name="connsiteY463" fmla="*/ 260191 h 878465"/>
                <a:gd name="connsiteX464" fmla="*/ 118177 w 1116024"/>
                <a:gd name="connsiteY464" fmla="*/ 255038 h 878465"/>
                <a:gd name="connsiteX465" fmla="*/ 115604 w 1116024"/>
                <a:gd name="connsiteY465" fmla="*/ 257615 h 878465"/>
                <a:gd name="connsiteX466" fmla="*/ 84718 w 1116024"/>
                <a:gd name="connsiteY466" fmla="*/ 273071 h 878465"/>
                <a:gd name="connsiteX467" fmla="*/ 82144 w 1116024"/>
                <a:gd name="connsiteY467" fmla="*/ 275648 h 878465"/>
                <a:gd name="connsiteX468" fmla="*/ 84718 w 1116024"/>
                <a:gd name="connsiteY468" fmla="*/ 267919 h 878465"/>
                <a:gd name="connsiteX469" fmla="*/ 87292 w 1116024"/>
                <a:gd name="connsiteY469" fmla="*/ 247310 h 878465"/>
                <a:gd name="connsiteX470" fmla="*/ 84718 w 1116024"/>
                <a:gd name="connsiteY470" fmla="*/ 231853 h 878465"/>
                <a:gd name="connsiteX471" fmla="*/ 84718 w 1116024"/>
                <a:gd name="connsiteY471" fmla="*/ 229277 h 878465"/>
                <a:gd name="connsiteX472" fmla="*/ 115604 w 1116024"/>
                <a:gd name="connsiteY472" fmla="*/ 224125 h 878465"/>
                <a:gd name="connsiteX473" fmla="*/ 125899 w 1116024"/>
                <a:gd name="connsiteY473" fmla="*/ 221548 h 878465"/>
                <a:gd name="connsiteX474" fmla="*/ 159358 w 1116024"/>
                <a:gd name="connsiteY474" fmla="*/ 208668 h 878465"/>
                <a:gd name="connsiteX475" fmla="*/ 169653 w 1116024"/>
                <a:gd name="connsiteY475" fmla="*/ 203515 h 878465"/>
                <a:gd name="connsiteX476" fmla="*/ 1037510 w 1116024"/>
                <a:gd name="connsiteY476" fmla="*/ 151993 h 878465"/>
                <a:gd name="connsiteX477" fmla="*/ 1037510 w 1116024"/>
                <a:gd name="connsiteY477" fmla="*/ 159721 h 878465"/>
                <a:gd name="connsiteX478" fmla="*/ 1040086 w 1116024"/>
                <a:gd name="connsiteY478" fmla="*/ 195787 h 878465"/>
                <a:gd name="connsiteX479" fmla="*/ 1037510 w 1116024"/>
                <a:gd name="connsiteY479" fmla="*/ 195787 h 878465"/>
                <a:gd name="connsiteX480" fmla="*/ 1032360 w 1116024"/>
                <a:gd name="connsiteY480" fmla="*/ 180330 h 878465"/>
                <a:gd name="connsiteX481" fmla="*/ 1022058 w 1116024"/>
                <a:gd name="connsiteY481" fmla="*/ 159721 h 878465"/>
                <a:gd name="connsiteX482" fmla="*/ 1032360 w 1116024"/>
                <a:gd name="connsiteY482" fmla="*/ 167449 h 878465"/>
                <a:gd name="connsiteX483" fmla="*/ 1032360 w 1116024"/>
                <a:gd name="connsiteY483" fmla="*/ 169059 h 878465"/>
                <a:gd name="connsiteX484" fmla="*/ 1032360 w 1116024"/>
                <a:gd name="connsiteY484" fmla="*/ 170026 h 878465"/>
                <a:gd name="connsiteX485" fmla="*/ 1037510 w 1116024"/>
                <a:gd name="connsiteY485" fmla="*/ 151993 h 878465"/>
                <a:gd name="connsiteX486" fmla="*/ 79571 w 1116024"/>
                <a:gd name="connsiteY486" fmla="*/ 151993 h 878465"/>
                <a:gd name="connsiteX487" fmla="*/ 82144 w 1116024"/>
                <a:gd name="connsiteY487" fmla="*/ 170026 h 878465"/>
                <a:gd name="connsiteX488" fmla="*/ 84718 w 1116024"/>
                <a:gd name="connsiteY488" fmla="*/ 167449 h 878465"/>
                <a:gd name="connsiteX489" fmla="*/ 95013 w 1116024"/>
                <a:gd name="connsiteY489" fmla="*/ 159721 h 878465"/>
                <a:gd name="connsiteX490" fmla="*/ 84718 w 1116024"/>
                <a:gd name="connsiteY490" fmla="*/ 180330 h 878465"/>
                <a:gd name="connsiteX491" fmla="*/ 79571 w 1116024"/>
                <a:gd name="connsiteY491" fmla="*/ 195787 h 878465"/>
                <a:gd name="connsiteX492" fmla="*/ 76997 w 1116024"/>
                <a:gd name="connsiteY492" fmla="*/ 195787 h 878465"/>
                <a:gd name="connsiteX493" fmla="*/ 79571 w 1116024"/>
                <a:gd name="connsiteY493" fmla="*/ 159721 h 878465"/>
                <a:gd name="connsiteX494" fmla="*/ 79571 w 1116024"/>
                <a:gd name="connsiteY494" fmla="*/ 151993 h 878465"/>
                <a:gd name="connsiteX495" fmla="*/ 1068414 w 1116024"/>
                <a:gd name="connsiteY495" fmla="*/ 136536 h 878465"/>
                <a:gd name="connsiteX496" fmla="*/ 1070990 w 1116024"/>
                <a:gd name="connsiteY496" fmla="*/ 139112 h 878465"/>
                <a:gd name="connsiteX497" fmla="*/ 1107044 w 1116024"/>
                <a:gd name="connsiteY497" fmla="*/ 216396 h 878465"/>
                <a:gd name="connsiteX498" fmla="*/ 1104469 w 1116024"/>
                <a:gd name="connsiteY498" fmla="*/ 239581 h 878465"/>
                <a:gd name="connsiteX499" fmla="*/ 1076140 w 1116024"/>
                <a:gd name="connsiteY499" fmla="*/ 309137 h 878465"/>
                <a:gd name="connsiteX500" fmla="*/ 1070990 w 1116024"/>
                <a:gd name="connsiteY500" fmla="*/ 316866 h 878465"/>
                <a:gd name="connsiteX501" fmla="*/ 1070990 w 1116024"/>
                <a:gd name="connsiteY501" fmla="*/ 309137 h 878465"/>
                <a:gd name="connsiteX502" fmla="*/ 1083866 w 1116024"/>
                <a:gd name="connsiteY502" fmla="*/ 257615 h 878465"/>
                <a:gd name="connsiteX503" fmla="*/ 1076140 w 1116024"/>
                <a:gd name="connsiteY503" fmla="*/ 226701 h 878465"/>
                <a:gd name="connsiteX504" fmla="*/ 1076140 w 1116024"/>
                <a:gd name="connsiteY504" fmla="*/ 255038 h 878465"/>
                <a:gd name="connsiteX505" fmla="*/ 1060688 w 1116024"/>
                <a:gd name="connsiteY505" fmla="*/ 303985 h 878465"/>
                <a:gd name="connsiteX506" fmla="*/ 1060688 w 1116024"/>
                <a:gd name="connsiteY506" fmla="*/ 306561 h 878465"/>
                <a:gd name="connsiteX507" fmla="*/ 1058113 w 1116024"/>
                <a:gd name="connsiteY507" fmla="*/ 306561 h 878465"/>
                <a:gd name="connsiteX508" fmla="*/ 1058113 w 1116024"/>
                <a:gd name="connsiteY508" fmla="*/ 304347 h 878465"/>
                <a:gd name="connsiteX509" fmla="*/ 1058113 w 1116024"/>
                <a:gd name="connsiteY509" fmla="*/ 303985 h 878465"/>
                <a:gd name="connsiteX510" fmla="*/ 1037510 w 1116024"/>
                <a:gd name="connsiteY510" fmla="*/ 270495 h 878465"/>
                <a:gd name="connsiteX511" fmla="*/ 1034935 w 1116024"/>
                <a:gd name="connsiteY511" fmla="*/ 247310 h 878465"/>
                <a:gd name="connsiteX512" fmla="*/ 1037510 w 1116024"/>
                <a:gd name="connsiteY512" fmla="*/ 234429 h 878465"/>
                <a:gd name="connsiteX513" fmla="*/ 1037510 w 1116024"/>
                <a:gd name="connsiteY513" fmla="*/ 232175 h 878465"/>
                <a:gd name="connsiteX514" fmla="*/ 1037510 w 1116024"/>
                <a:gd name="connsiteY514" fmla="*/ 227385 h 878465"/>
                <a:gd name="connsiteX515" fmla="*/ 1037510 w 1116024"/>
                <a:gd name="connsiteY515" fmla="*/ 226701 h 878465"/>
                <a:gd name="connsiteX516" fmla="*/ 1047812 w 1116024"/>
                <a:gd name="connsiteY516" fmla="*/ 195787 h 878465"/>
                <a:gd name="connsiteX517" fmla="*/ 1052962 w 1116024"/>
                <a:gd name="connsiteY517" fmla="*/ 185482 h 878465"/>
                <a:gd name="connsiteX518" fmla="*/ 1058113 w 1116024"/>
                <a:gd name="connsiteY518" fmla="*/ 164873 h 878465"/>
                <a:gd name="connsiteX519" fmla="*/ 1065839 w 1116024"/>
                <a:gd name="connsiteY519" fmla="*/ 139112 h 878465"/>
                <a:gd name="connsiteX520" fmla="*/ 1068414 w 1116024"/>
                <a:gd name="connsiteY520" fmla="*/ 136536 h 878465"/>
                <a:gd name="connsiteX521" fmla="*/ 48685 w 1116024"/>
                <a:gd name="connsiteY521" fmla="*/ 136536 h 878465"/>
                <a:gd name="connsiteX522" fmla="*/ 51259 w 1116024"/>
                <a:gd name="connsiteY522" fmla="*/ 139112 h 878465"/>
                <a:gd name="connsiteX523" fmla="*/ 56406 w 1116024"/>
                <a:gd name="connsiteY523" fmla="*/ 164873 h 878465"/>
                <a:gd name="connsiteX524" fmla="*/ 64128 w 1116024"/>
                <a:gd name="connsiteY524" fmla="*/ 185482 h 878465"/>
                <a:gd name="connsiteX525" fmla="*/ 69275 w 1116024"/>
                <a:gd name="connsiteY525" fmla="*/ 195787 h 878465"/>
                <a:gd name="connsiteX526" fmla="*/ 79571 w 1116024"/>
                <a:gd name="connsiteY526" fmla="*/ 226701 h 878465"/>
                <a:gd name="connsiteX527" fmla="*/ 79571 w 1116024"/>
                <a:gd name="connsiteY527" fmla="*/ 227385 h 878465"/>
                <a:gd name="connsiteX528" fmla="*/ 79571 w 1116024"/>
                <a:gd name="connsiteY528" fmla="*/ 232175 h 878465"/>
                <a:gd name="connsiteX529" fmla="*/ 79571 w 1116024"/>
                <a:gd name="connsiteY529" fmla="*/ 234429 h 878465"/>
                <a:gd name="connsiteX530" fmla="*/ 82144 w 1116024"/>
                <a:gd name="connsiteY530" fmla="*/ 247310 h 878465"/>
                <a:gd name="connsiteX531" fmla="*/ 79571 w 1116024"/>
                <a:gd name="connsiteY531" fmla="*/ 270495 h 878465"/>
                <a:gd name="connsiteX532" fmla="*/ 58980 w 1116024"/>
                <a:gd name="connsiteY532" fmla="*/ 303985 h 878465"/>
                <a:gd name="connsiteX533" fmla="*/ 56406 w 1116024"/>
                <a:gd name="connsiteY533" fmla="*/ 306561 h 878465"/>
                <a:gd name="connsiteX534" fmla="*/ 56406 w 1116024"/>
                <a:gd name="connsiteY534" fmla="*/ 304347 h 878465"/>
                <a:gd name="connsiteX535" fmla="*/ 56406 w 1116024"/>
                <a:gd name="connsiteY535" fmla="*/ 303985 h 878465"/>
                <a:gd name="connsiteX536" fmla="*/ 40964 w 1116024"/>
                <a:gd name="connsiteY536" fmla="*/ 255038 h 878465"/>
                <a:gd name="connsiteX537" fmla="*/ 40964 w 1116024"/>
                <a:gd name="connsiteY537" fmla="*/ 226701 h 878465"/>
                <a:gd name="connsiteX538" fmla="*/ 33242 w 1116024"/>
                <a:gd name="connsiteY538" fmla="*/ 257615 h 878465"/>
                <a:gd name="connsiteX539" fmla="*/ 46111 w 1116024"/>
                <a:gd name="connsiteY539" fmla="*/ 309137 h 878465"/>
                <a:gd name="connsiteX540" fmla="*/ 46111 w 1116024"/>
                <a:gd name="connsiteY540" fmla="*/ 316866 h 878465"/>
                <a:gd name="connsiteX541" fmla="*/ 40964 w 1116024"/>
                <a:gd name="connsiteY541" fmla="*/ 309137 h 878465"/>
                <a:gd name="connsiteX542" fmla="*/ 12652 w 1116024"/>
                <a:gd name="connsiteY542" fmla="*/ 239581 h 878465"/>
                <a:gd name="connsiteX543" fmla="*/ 10078 w 1116024"/>
                <a:gd name="connsiteY543" fmla="*/ 216396 h 878465"/>
                <a:gd name="connsiteX544" fmla="*/ 46111 w 1116024"/>
                <a:gd name="connsiteY544" fmla="*/ 139112 h 878465"/>
                <a:gd name="connsiteX545" fmla="*/ 48685 w 1116024"/>
                <a:gd name="connsiteY545" fmla="*/ 136536 h 878465"/>
                <a:gd name="connsiteX546" fmla="*/ 980853 w 1116024"/>
                <a:gd name="connsiteY546" fmla="*/ 97894 h 878465"/>
                <a:gd name="connsiteX547" fmla="*/ 980853 w 1116024"/>
                <a:gd name="connsiteY547" fmla="*/ 100470 h 878465"/>
                <a:gd name="connsiteX548" fmla="*/ 983428 w 1116024"/>
                <a:gd name="connsiteY548" fmla="*/ 113350 h 878465"/>
                <a:gd name="connsiteX549" fmla="*/ 996305 w 1116024"/>
                <a:gd name="connsiteY549" fmla="*/ 136536 h 878465"/>
                <a:gd name="connsiteX550" fmla="*/ 993729 w 1116024"/>
                <a:gd name="connsiteY550" fmla="*/ 136536 h 878465"/>
                <a:gd name="connsiteX551" fmla="*/ 957675 w 1116024"/>
                <a:gd name="connsiteY551" fmla="*/ 131383 h 878465"/>
                <a:gd name="connsiteX552" fmla="*/ 991154 w 1116024"/>
                <a:gd name="connsiteY552" fmla="*/ 146840 h 878465"/>
                <a:gd name="connsiteX553" fmla="*/ 1001455 w 1116024"/>
                <a:gd name="connsiteY553" fmla="*/ 149416 h 878465"/>
                <a:gd name="connsiteX554" fmla="*/ 1006606 w 1116024"/>
                <a:gd name="connsiteY554" fmla="*/ 149416 h 878465"/>
                <a:gd name="connsiteX555" fmla="*/ 1019483 w 1116024"/>
                <a:gd name="connsiteY555" fmla="*/ 157145 h 878465"/>
                <a:gd name="connsiteX556" fmla="*/ 1001455 w 1116024"/>
                <a:gd name="connsiteY556" fmla="*/ 159721 h 878465"/>
                <a:gd name="connsiteX557" fmla="*/ 957675 w 1116024"/>
                <a:gd name="connsiteY557" fmla="*/ 157145 h 878465"/>
                <a:gd name="connsiteX558" fmla="*/ 955099 w 1116024"/>
                <a:gd name="connsiteY558" fmla="*/ 157145 h 878465"/>
                <a:gd name="connsiteX559" fmla="*/ 895867 w 1116024"/>
                <a:gd name="connsiteY559" fmla="*/ 103046 h 878465"/>
                <a:gd name="connsiteX560" fmla="*/ 939647 w 1116024"/>
                <a:gd name="connsiteY560" fmla="*/ 105622 h 878465"/>
                <a:gd name="connsiteX561" fmla="*/ 957675 w 1116024"/>
                <a:gd name="connsiteY561" fmla="*/ 100470 h 878465"/>
                <a:gd name="connsiteX562" fmla="*/ 980853 w 1116024"/>
                <a:gd name="connsiteY562" fmla="*/ 97894 h 878465"/>
                <a:gd name="connsiteX563" fmla="*/ 136194 w 1116024"/>
                <a:gd name="connsiteY563" fmla="*/ 97894 h 878465"/>
                <a:gd name="connsiteX564" fmla="*/ 159358 w 1116024"/>
                <a:gd name="connsiteY564" fmla="*/ 100470 h 878465"/>
                <a:gd name="connsiteX565" fmla="*/ 177374 w 1116024"/>
                <a:gd name="connsiteY565" fmla="*/ 105622 h 878465"/>
                <a:gd name="connsiteX566" fmla="*/ 221129 w 1116024"/>
                <a:gd name="connsiteY566" fmla="*/ 103046 h 878465"/>
                <a:gd name="connsiteX567" fmla="*/ 161932 w 1116024"/>
                <a:gd name="connsiteY567" fmla="*/ 157145 h 878465"/>
                <a:gd name="connsiteX568" fmla="*/ 159358 w 1116024"/>
                <a:gd name="connsiteY568" fmla="*/ 157145 h 878465"/>
                <a:gd name="connsiteX569" fmla="*/ 115604 w 1116024"/>
                <a:gd name="connsiteY569" fmla="*/ 159721 h 878465"/>
                <a:gd name="connsiteX570" fmla="*/ 97587 w 1116024"/>
                <a:gd name="connsiteY570" fmla="*/ 157145 h 878465"/>
                <a:gd name="connsiteX571" fmla="*/ 110456 w 1116024"/>
                <a:gd name="connsiteY571" fmla="*/ 149416 h 878465"/>
                <a:gd name="connsiteX572" fmla="*/ 115604 w 1116024"/>
                <a:gd name="connsiteY572" fmla="*/ 149416 h 878465"/>
                <a:gd name="connsiteX573" fmla="*/ 125899 w 1116024"/>
                <a:gd name="connsiteY573" fmla="*/ 146840 h 878465"/>
                <a:gd name="connsiteX574" fmla="*/ 159358 w 1116024"/>
                <a:gd name="connsiteY574" fmla="*/ 131383 h 878465"/>
                <a:gd name="connsiteX575" fmla="*/ 123325 w 1116024"/>
                <a:gd name="connsiteY575" fmla="*/ 136536 h 878465"/>
                <a:gd name="connsiteX576" fmla="*/ 120751 w 1116024"/>
                <a:gd name="connsiteY576" fmla="*/ 136536 h 878465"/>
                <a:gd name="connsiteX577" fmla="*/ 131046 w 1116024"/>
                <a:gd name="connsiteY577" fmla="*/ 113350 h 878465"/>
                <a:gd name="connsiteX578" fmla="*/ 136194 w 1116024"/>
                <a:gd name="connsiteY578" fmla="*/ 100470 h 878465"/>
                <a:gd name="connsiteX579" fmla="*/ 136194 w 1116024"/>
                <a:gd name="connsiteY579" fmla="*/ 97894 h 878465"/>
                <a:gd name="connsiteX580" fmla="*/ 986003 w 1116024"/>
                <a:gd name="connsiteY580" fmla="*/ 0 h 878465"/>
                <a:gd name="connsiteX581" fmla="*/ 988579 w 1116024"/>
                <a:gd name="connsiteY581" fmla="*/ 0 h 878465"/>
                <a:gd name="connsiteX582" fmla="*/ 1001455 w 1116024"/>
                <a:gd name="connsiteY582" fmla="*/ 7729 h 878465"/>
                <a:gd name="connsiteX583" fmla="*/ 1032360 w 1116024"/>
                <a:gd name="connsiteY583" fmla="*/ 33490 h 878465"/>
                <a:gd name="connsiteX584" fmla="*/ 1037510 w 1116024"/>
                <a:gd name="connsiteY584" fmla="*/ 41218 h 878465"/>
                <a:gd name="connsiteX585" fmla="*/ 1045236 w 1116024"/>
                <a:gd name="connsiteY585" fmla="*/ 59251 h 878465"/>
                <a:gd name="connsiteX586" fmla="*/ 1050387 w 1116024"/>
                <a:gd name="connsiteY586" fmla="*/ 82437 h 878465"/>
                <a:gd name="connsiteX587" fmla="*/ 1045236 w 1116024"/>
                <a:gd name="connsiteY587" fmla="*/ 154569 h 878465"/>
                <a:gd name="connsiteX588" fmla="*/ 1042661 w 1116024"/>
                <a:gd name="connsiteY588" fmla="*/ 162297 h 878465"/>
                <a:gd name="connsiteX589" fmla="*/ 1042661 w 1116024"/>
                <a:gd name="connsiteY589" fmla="*/ 154569 h 878465"/>
                <a:gd name="connsiteX590" fmla="*/ 1037510 w 1116024"/>
                <a:gd name="connsiteY590" fmla="*/ 110774 h 878465"/>
                <a:gd name="connsiteX591" fmla="*/ 1037510 w 1116024"/>
                <a:gd name="connsiteY591" fmla="*/ 109688 h 878465"/>
                <a:gd name="connsiteX592" fmla="*/ 1037510 w 1116024"/>
                <a:gd name="connsiteY592" fmla="*/ 105622 h 878465"/>
                <a:gd name="connsiteX593" fmla="*/ 1032360 w 1116024"/>
                <a:gd name="connsiteY593" fmla="*/ 92741 h 878465"/>
                <a:gd name="connsiteX594" fmla="*/ 1019483 w 1116024"/>
                <a:gd name="connsiteY594" fmla="*/ 79861 h 878465"/>
                <a:gd name="connsiteX595" fmla="*/ 1029784 w 1116024"/>
                <a:gd name="connsiteY595" fmla="*/ 105622 h 878465"/>
                <a:gd name="connsiteX596" fmla="*/ 1032360 w 1116024"/>
                <a:gd name="connsiteY596" fmla="*/ 154569 h 878465"/>
                <a:gd name="connsiteX597" fmla="*/ 1032360 w 1116024"/>
                <a:gd name="connsiteY597" fmla="*/ 157145 h 878465"/>
                <a:gd name="connsiteX598" fmla="*/ 1029784 w 1116024"/>
                <a:gd name="connsiteY598" fmla="*/ 157145 h 878465"/>
                <a:gd name="connsiteX599" fmla="*/ 1001455 w 1116024"/>
                <a:gd name="connsiteY599" fmla="*/ 136536 h 878465"/>
                <a:gd name="connsiteX600" fmla="*/ 988579 w 1116024"/>
                <a:gd name="connsiteY600" fmla="*/ 110774 h 878465"/>
                <a:gd name="connsiteX601" fmla="*/ 986003 w 1116024"/>
                <a:gd name="connsiteY601" fmla="*/ 97894 h 878465"/>
                <a:gd name="connsiteX602" fmla="*/ 986003 w 1116024"/>
                <a:gd name="connsiteY602" fmla="*/ 61828 h 878465"/>
                <a:gd name="connsiteX603" fmla="*/ 986003 w 1116024"/>
                <a:gd name="connsiteY603" fmla="*/ 48947 h 878465"/>
                <a:gd name="connsiteX604" fmla="*/ 986003 w 1116024"/>
                <a:gd name="connsiteY604" fmla="*/ 2576 h 878465"/>
                <a:gd name="connsiteX605" fmla="*/ 986003 w 1116024"/>
                <a:gd name="connsiteY605" fmla="*/ 0 h 878465"/>
                <a:gd name="connsiteX606" fmla="*/ 128473 w 1116024"/>
                <a:gd name="connsiteY606" fmla="*/ 0 h 878465"/>
                <a:gd name="connsiteX607" fmla="*/ 131046 w 1116024"/>
                <a:gd name="connsiteY607" fmla="*/ 0 h 878465"/>
                <a:gd name="connsiteX608" fmla="*/ 131046 w 1116024"/>
                <a:gd name="connsiteY608" fmla="*/ 2576 h 878465"/>
                <a:gd name="connsiteX609" fmla="*/ 131046 w 1116024"/>
                <a:gd name="connsiteY609" fmla="*/ 48947 h 878465"/>
                <a:gd name="connsiteX610" fmla="*/ 131046 w 1116024"/>
                <a:gd name="connsiteY610" fmla="*/ 61828 h 878465"/>
                <a:gd name="connsiteX611" fmla="*/ 131046 w 1116024"/>
                <a:gd name="connsiteY611" fmla="*/ 97894 h 878465"/>
                <a:gd name="connsiteX612" fmla="*/ 125899 w 1116024"/>
                <a:gd name="connsiteY612" fmla="*/ 110774 h 878465"/>
                <a:gd name="connsiteX613" fmla="*/ 115604 w 1116024"/>
                <a:gd name="connsiteY613" fmla="*/ 136536 h 878465"/>
                <a:gd name="connsiteX614" fmla="*/ 87292 w 1116024"/>
                <a:gd name="connsiteY614" fmla="*/ 157145 h 878465"/>
                <a:gd name="connsiteX615" fmla="*/ 84718 w 1116024"/>
                <a:gd name="connsiteY615" fmla="*/ 157145 h 878465"/>
                <a:gd name="connsiteX616" fmla="*/ 84718 w 1116024"/>
                <a:gd name="connsiteY616" fmla="*/ 154569 h 878465"/>
                <a:gd name="connsiteX617" fmla="*/ 87292 w 1116024"/>
                <a:gd name="connsiteY617" fmla="*/ 105622 h 878465"/>
                <a:gd name="connsiteX618" fmla="*/ 97587 w 1116024"/>
                <a:gd name="connsiteY618" fmla="*/ 79861 h 878465"/>
                <a:gd name="connsiteX619" fmla="*/ 84718 w 1116024"/>
                <a:gd name="connsiteY619" fmla="*/ 92741 h 878465"/>
                <a:gd name="connsiteX620" fmla="*/ 79571 w 1116024"/>
                <a:gd name="connsiteY620" fmla="*/ 105622 h 878465"/>
                <a:gd name="connsiteX621" fmla="*/ 79571 w 1116024"/>
                <a:gd name="connsiteY621" fmla="*/ 109688 h 878465"/>
                <a:gd name="connsiteX622" fmla="*/ 79571 w 1116024"/>
                <a:gd name="connsiteY622" fmla="*/ 110774 h 878465"/>
                <a:gd name="connsiteX623" fmla="*/ 74423 w 1116024"/>
                <a:gd name="connsiteY623" fmla="*/ 154569 h 878465"/>
                <a:gd name="connsiteX624" fmla="*/ 74423 w 1116024"/>
                <a:gd name="connsiteY624" fmla="*/ 162297 h 878465"/>
                <a:gd name="connsiteX625" fmla="*/ 71849 w 1116024"/>
                <a:gd name="connsiteY625" fmla="*/ 154569 h 878465"/>
                <a:gd name="connsiteX626" fmla="*/ 66702 w 1116024"/>
                <a:gd name="connsiteY626" fmla="*/ 82437 h 878465"/>
                <a:gd name="connsiteX627" fmla="*/ 71849 w 1116024"/>
                <a:gd name="connsiteY627" fmla="*/ 59251 h 878465"/>
                <a:gd name="connsiteX628" fmla="*/ 79571 w 1116024"/>
                <a:gd name="connsiteY628" fmla="*/ 41218 h 878465"/>
                <a:gd name="connsiteX629" fmla="*/ 84718 w 1116024"/>
                <a:gd name="connsiteY629" fmla="*/ 33490 h 878465"/>
                <a:gd name="connsiteX630" fmla="*/ 115604 w 1116024"/>
                <a:gd name="connsiteY630" fmla="*/ 7729 h 878465"/>
                <a:gd name="connsiteX631" fmla="*/ 128473 w 1116024"/>
                <a:gd name="connsiteY631" fmla="*/ 0 h 878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</a:cxnLst>
              <a:rect l="l" t="t" r="r" b="b"/>
              <a:pathLst>
                <a:path w="1116024" h="878465">
                  <a:moveTo>
                    <a:pt x="470786" y="803757"/>
                  </a:moveTo>
                  <a:cubicBezTo>
                    <a:pt x="478508" y="806333"/>
                    <a:pt x="486229" y="808909"/>
                    <a:pt x="496524" y="811485"/>
                  </a:cubicBezTo>
                  <a:lnTo>
                    <a:pt x="558548" y="831266"/>
                  </a:lnTo>
                  <a:lnTo>
                    <a:pt x="620305" y="811485"/>
                  </a:lnTo>
                  <a:cubicBezTo>
                    <a:pt x="630606" y="808909"/>
                    <a:pt x="638333" y="806333"/>
                    <a:pt x="646059" y="803757"/>
                  </a:cubicBezTo>
                  <a:cubicBezTo>
                    <a:pt x="635757" y="814062"/>
                    <a:pt x="635757" y="814062"/>
                    <a:pt x="635757" y="814062"/>
                  </a:cubicBezTo>
                  <a:cubicBezTo>
                    <a:pt x="646059" y="819214"/>
                    <a:pt x="646059" y="819214"/>
                    <a:pt x="646059" y="819214"/>
                  </a:cubicBezTo>
                  <a:cubicBezTo>
                    <a:pt x="651209" y="821790"/>
                    <a:pt x="651209" y="821790"/>
                    <a:pt x="651209" y="821790"/>
                  </a:cubicBezTo>
                  <a:cubicBezTo>
                    <a:pt x="651209" y="821790"/>
                    <a:pt x="648634" y="821790"/>
                    <a:pt x="646059" y="821790"/>
                  </a:cubicBezTo>
                  <a:cubicBezTo>
                    <a:pt x="629319" y="821790"/>
                    <a:pt x="603565" y="826942"/>
                    <a:pt x="579422" y="836603"/>
                  </a:cubicBezTo>
                  <a:lnTo>
                    <a:pt x="573992" y="839471"/>
                  </a:lnTo>
                  <a:lnTo>
                    <a:pt x="592076" y="850248"/>
                  </a:lnTo>
                  <a:cubicBezTo>
                    <a:pt x="601728" y="857695"/>
                    <a:pt x="611058" y="866872"/>
                    <a:pt x="620066" y="878465"/>
                  </a:cubicBezTo>
                  <a:cubicBezTo>
                    <a:pt x="620066" y="878465"/>
                    <a:pt x="620066" y="878465"/>
                    <a:pt x="594328" y="878465"/>
                  </a:cubicBezTo>
                  <a:cubicBezTo>
                    <a:pt x="589824" y="869449"/>
                    <a:pt x="581942" y="861398"/>
                    <a:pt x="572129" y="854394"/>
                  </a:cubicBezTo>
                  <a:lnTo>
                    <a:pt x="558915" y="847435"/>
                  </a:lnTo>
                  <a:lnTo>
                    <a:pt x="545741" y="854394"/>
                  </a:lnTo>
                  <a:cubicBezTo>
                    <a:pt x="535802" y="861398"/>
                    <a:pt x="527593" y="869449"/>
                    <a:pt x="522442" y="878465"/>
                  </a:cubicBezTo>
                  <a:cubicBezTo>
                    <a:pt x="499264" y="878465"/>
                    <a:pt x="499264" y="878465"/>
                    <a:pt x="499264" y="878465"/>
                  </a:cubicBezTo>
                  <a:cubicBezTo>
                    <a:pt x="507634" y="866872"/>
                    <a:pt x="516487" y="857695"/>
                    <a:pt x="525782" y="850248"/>
                  </a:cubicBezTo>
                  <a:lnTo>
                    <a:pt x="543590" y="839364"/>
                  </a:lnTo>
                  <a:lnTo>
                    <a:pt x="538348" y="836603"/>
                  </a:lnTo>
                  <a:cubicBezTo>
                    <a:pt x="513897" y="826942"/>
                    <a:pt x="487516" y="821790"/>
                    <a:pt x="470786" y="821790"/>
                  </a:cubicBezTo>
                  <a:cubicBezTo>
                    <a:pt x="468213" y="821790"/>
                    <a:pt x="465639" y="821790"/>
                    <a:pt x="463065" y="821790"/>
                  </a:cubicBezTo>
                  <a:cubicBezTo>
                    <a:pt x="470786" y="819214"/>
                    <a:pt x="470786" y="819214"/>
                    <a:pt x="470786" y="819214"/>
                  </a:cubicBezTo>
                  <a:cubicBezTo>
                    <a:pt x="470786" y="819214"/>
                    <a:pt x="470786" y="819214"/>
                    <a:pt x="481082" y="814062"/>
                  </a:cubicBezTo>
                  <a:cubicBezTo>
                    <a:pt x="481082" y="814062"/>
                    <a:pt x="481082" y="814062"/>
                    <a:pt x="470786" y="803757"/>
                  </a:cubicBezTo>
                  <a:close/>
                  <a:moveTo>
                    <a:pt x="707867" y="770267"/>
                  </a:moveTo>
                  <a:cubicBezTo>
                    <a:pt x="713017" y="770267"/>
                    <a:pt x="718168" y="770267"/>
                    <a:pt x="723319" y="770267"/>
                  </a:cubicBezTo>
                  <a:cubicBezTo>
                    <a:pt x="738771" y="770267"/>
                    <a:pt x="754223" y="772843"/>
                    <a:pt x="764524" y="777996"/>
                  </a:cubicBezTo>
                  <a:cubicBezTo>
                    <a:pt x="769675" y="777996"/>
                    <a:pt x="774826" y="780572"/>
                    <a:pt x="777401" y="780572"/>
                  </a:cubicBezTo>
                  <a:cubicBezTo>
                    <a:pt x="787702" y="783148"/>
                    <a:pt x="808305" y="785724"/>
                    <a:pt x="821182" y="785724"/>
                  </a:cubicBezTo>
                  <a:cubicBezTo>
                    <a:pt x="826332" y="788300"/>
                    <a:pt x="828908" y="788300"/>
                    <a:pt x="828908" y="788300"/>
                  </a:cubicBezTo>
                  <a:cubicBezTo>
                    <a:pt x="831483" y="788300"/>
                    <a:pt x="831483" y="788300"/>
                    <a:pt x="831483" y="788300"/>
                  </a:cubicBezTo>
                  <a:cubicBezTo>
                    <a:pt x="831483" y="790876"/>
                    <a:pt x="831483" y="790876"/>
                    <a:pt x="831483" y="790876"/>
                  </a:cubicBezTo>
                  <a:cubicBezTo>
                    <a:pt x="831483" y="790876"/>
                    <a:pt x="828908" y="798605"/>
                    <a:pt x="821182" y="808909"/>
                  </a:cubicBezTo>
                  <a:cubicBezTo>
                    <a:pt x="808305" y="826942"/>
                    <a:pt x="787702" y="847551"/>
                    <a:pt x="754223" y="852704"/>
                  </a:cubicBezTo>
                  <a:cubicBezTo>
                    <a:pt x="746497" y="852704"/>
                    <a:pt x="738771" y="852704"/>
                    <a:pt x="728469" y="852704"/>
                  </a:cubicBezTo>
                  <a:cubicBezTo>
                    <a:pt x="715593" y="852704"/>
                    <a:pt x="705291" y="852704"/>
                    <a:pt x="694990" y="850128"/>
                  </a:cubicBezTo>
                  <a:cubicBezTo>
                    <a:pt x="666661" y="844975"/>
                    <a:pt x="648634" y="834671"/>
                    <a:pt x="648634" y="832095"/>
                  </a:cubicBezTo>
                  <a:cubicBezTo>
                    <a:pt x="646059" y="832095"/>
                    <a:pt x="646059" y="832095"/>
                    <a:pt x="646059" y="832095"/>
                  </a:cubicBezTo>
                  <a:cubicBezTo>
                    <a:pt x="646059" y="832095"/>
                    <a:pt x="646059" y="832095"/>
                    <a:pt x="640908" y="826942"/>
                  </a:cubicBezTo>
                  <a:cubicBezTo>
                    <a:pt x="640908" y="826942"/>
                    <a:pt x="640908" y="826942"/>
                    <a:pt x="646059" y="826942"/>
                  </a:cubicBezTo>
                  <a:cubicBezTo>
                    <a:pt x="651209" y="826942"/>
                    <a:pt x="651209" y="826942"/>
                    <a:pt x="651209" y="826942"/>
                  </a:cubicBezTo>
                  <a:cubicBezTo>
                    <a:pt x="651209" y="826942"/>
                    <a:pt x="676963" y="829518"/>
                    <a:pt x="694990" y="832095"/>
                  </a:cubicBezTo>
                  <a:cubicBezTo>
                    <a:pt x="700141" y="832095"/>
                    <a:pt x="702716" y="832095"/>
                    <a:pt x="705291" y="832095"/>
                  </a:cubicBezTo>
                  <a:cubicBezTo>
                    <a:pt x="720743" y="832095"/>
                    <a:pt x="733620" y="824366"/>
                    <a:pt x="738771" y="816638"/>
                  </a:cubicBezTo>
                  <a:cubicBezTo>
                    <a:pt x="731045" y="819214"/>
                    <a:pt x="715593" y="821790"/>
                    <a:pt x="707867" y="821790"/>
                  </a:cubicBezTo>
                  <a:cubicBezTo>
                    <a:pt x="702716" y="821790"/>
                    <a:pt x="700141" y="821790"/>
                    <a:pt x="694990" y="821790"/>
                  </a:cubicBezTo>
                  <a:cubicBezTo>
                    <a:pt x="674387" y="819214"/>
                    <a:pt x="653785" y="814062"/>
                    <a:pt x="651209" y="814062"/>
                  </a:cubicBezTo>
                  <a:cubicBezTo>
                    <a:pt x="651209" y="814062"/>
                    <a:pt x="651209" y="814062"/>
                    <a:pt x="648634" y="814062"/>
                  </a:cubicBezTo>
                  <a:cubicBezTo>
                    <a:pt x="648634" y="814062"/>
                    <a:pt x="648634" y="814062"/>
                    <a:pt x="651209" y="811485"/>
                  </a:cubicBezTo>
                  <a:cubicBezTo>
                    <a:pt x="651209" y="808909"/>
                    <a:pt x="664086" y="783148"/>
                    <a:pt x="694990" y="772843"/>
                  </a:cubicBezTo>
                  <a:cubicBezTo>
                    <a:pt x="697565" y="772843"/>
                    <a:pt x="702716" y="770267"/>
                    <a:pt x="707867" y="770267"/>
                  </a:cubicBezTo>
                  <a:close/>
                  <a:moveTo>
                    <a:pt x="393573" y="770267"/>
                  </a:moveTo>
                  <a:cubicBezTo>
                    <a:pt x="398720" y="770267"/>
                    <a:pt x="403868" y="770267"/>
                    <a:pt x="409015" y="770267"/>
                  </a:cubicBezTo>
                  <a:cubicBezTo>
                    <a:pt x="414163" y="770267"/>
                    <a:pt x="416737" y="772843"/>
                    <a:pt x="421884" y="772843"/>
                  </a:cubicBezTo>
                  <a:cubicBezTo>
                    <a:pt x="452770" y="783148"/>
                    <a:pt x="465639" y="808909"/>
                    <a:pt x="465639" y="811485"/>
                  </a:cubicBezTo>
                  <a:cubicBezTo>
                    <a:pt x="468213" y="814062"/>
                    <a:pt x="468213" y="814062"/>
                    <a:pt x="468213" y="814062"/>
                  </a:cubicBezTo>
                  <a:cubicBezTo>
                    <a:pt x="463065" y="814062"/>
                    <a:pt x="463065" y="814062"/>
                    <a:pt x="463065" y="814062"/>
                  </a:cubicBezTo>
                  <a:cubicBezTo>
                    <a:pt x="463065" y="814062"/>
                    <a:pt x="442475" y="819214"/>
                    <a:pt x="421884" y="821790"/>
                  </a:cubicBezTo>
                  <a:cubicBezTo>
                    <a:pt x="416737" y="821790"/>
                    <a:pt x="414163" y="821790"/>
                    <a:pt x="409015" y="821790"/>
                  </a:cubicBezTo>
                  <a:cubicBezTo>
                    <a:pt x="401294" y="821790"/>
                    <a:pt x="385851" y="819214"/>
                    <a:pt x="378130" y="816638"/>
                  </a:cubicBezTo>
                  <a:cubicBezTo>
                    <a:pt x="383278" y="824366"/>
                    <a:pt x="396147" y="832095"/>
                    <a:pt x="409015" y="832095"/>
                  </a:cubicBezTo>
                  <a:cubicBezTo>
                    <a:pt x="414163" y="832095"/>
                    <a:pt x="416737" y="832095"/>
                    <a:pt x="421884" y="832095"/>
                  </a:cubicBezTo>
                  <a:cubicBezTo>
                    <a:pt x="439901" y="829518"/>
                    <a:pt x="465639" y="826942"/>
                    <a:pt x="465639" y="826942"/>
                  </a:cubicBezTo>
                  <a:cubicBezTo>
                    <a:pt x="470786" y="826942"/>
                    <a:pt x="470786" y="826942"/>
                    <a:pt x="470786" y="826942"/>
                  </a:cubicBezTo>
                  <a:cubicBezTo>
                    <a:pt x="475934" y="826942"/>
                    <a:pt x="475934" y="826942"/>
                    <a:pt x="475934" y="826942"/>
                  </a:cubicBezTo>
                  <a:cubicBezTo>
                    <a:pt x="470786" y="832095"/>
                    <a:pt x="470786" y="832095"/>
                    <a:pt x="470786" y="832095"/>
                  </a:cubicBezTo>
                  <a:cubicBezTo>
                    <a:pt x="468213" y="832095"/>
                    <a:pt x="468213" y="832095"/>
                    <a:pt x="468213" y="832095"/>
                  </a:cubicBezTo>
                  <a:cubicBezTo>
                    <a:pt x="465639" y="834671"/>
                    <a:pt x="450196" y="844975"/>
                    <a:pt x="421884" y="850128"/>
                  </a:cubicBezTo>
                  <a:cubicBezTo>
                    <a:pt x="411589" y="852704"/>
                    <a:pt x="398720" y="852704"/>
                    <a:pt x="385851" y="852704"/>
                  </a:cubicBezTo>
                  <a:cubicBezTo>
                    <a:pt x="378130" y="852704"/>
                    <a:pt x="370409" y="852704"/>
                    <a:pt x="362687" y="852704"/>
                  </a:cubicBezTo>
                  <a:cubicBezTo>
                    <a:pt x="329228" y="847551"/>
                    <a:pt x="308638" y="826942"/>
                    <a:pt x="295769" y="808909"/>
                  </a:cubicBezTo>
                  <a:cubicBezTo>
                    <a:pt x="288047" y="798605"/>
                    <a:pt x="285474" y="790876"/>
                    <a:pt x="285474" y="790876"/>
                  </a:cubicBezTo>
                  <a:cubicBezTo>
                    <a:pt x="282900" y="788300"/>
                    <a:pt x="282900" y="788300"/>
                    <a:pt x="282900" y="788300"/>
                  </a:cubicBezTo>
                  <a:cubicBezTo>
                    <a:pt x="288047" y="788300"/>
                    <a:pt x="288047" y="788300"/>
                    <a:pt x="288047" y="788300"/>
                  </a:cubicBezTo>
                  <a:cubicBezTo>
                    <a:pt x="288047" y="788300"/>
                    <a:pt x="290621" y="788300"/>
                    <a:pt x="295769" y="785724"/>
                  </a:cubicBezTo>
                  <a:cubicBezTo>
                    <a:pt x="308638" y="785724"/>
                    <a:pt x="326654" y="783148"/>
                    <a:pt x="336949" y="780572"/>
                  </a:cubicBezTo>
                  <a:cubicBezTo>
                    <a:pt x="342097" y="780572"/>
                    <a:pt x="347245" y="777996"/>
                    <a:pt x="349818" y="777996"/>
                  </a:cubicBezTo>
                  <a:cubicBezTo>
                    <a:pt x="362687" y="772843"/>
                    <a:pt x="375556" y="770267"/>
                    <a:pt x="393573" y="770267"/>
                  </a:cubicBezTo>
                  <a:close/>
                  <a:moveTo>
                    <a:pt x="813456" y="734201"/>
                  </a:moveTo>
                  <a:cubicBezTo>
                    <a:pt x="813456" y="734201"/>
                    <a:pt x="813456" y="734201"/>
                    <a:pt x="805730" y="749658"/>
                  </a:cubicBezTo>
                  <a:cubicBezTo>
                    <a:pt x="805730" y="749658"/>
                    <a:pt x="805730" y="749658"/>
                    <a:pt x="821182" y="749658"/>
                  </a:cubicBezTo>
                  <a:cubicBezTo>
                    <a:pt x="821182" y="749658"/>
                    <a:pt x="821182" y="749658"/>
                    <a:pt x="823757" y="749658"/>
                  </a:cubicBezTo>
                  <a:cubicBezTo>
                    <a:pt x="823757" y="749658"/>
                    <a:pt x="823757" y="752234"/>
                    <a:pt x="821182" y="752234"/>
                  </a:cubicBezTo>
                  <a:cubicBezTo>
                    <a:pt x="810880" y="754810"/>
                    <a:pt x="782552" y="765115"/>
                    <a:pt x="779976" y="762539"/>
                  </a:cubicBezTo>
                  <a:cubicBezTo>
                    <a:pt x="774826" y="757386"/>
                    <a:pt x="795428" y="754810"/>
                    <a:pt x="813456" y="734201"/>
                  </a:cubicBezTo>
                  <a:close/>
                  <a:moveTo>
                    <a:pt x="303490" y="734201"/>
                  </a:moveTo>
                  <a:cubicBezTo>
                    <a:pt x="321507" y="754810"/>
                    <a:pt x="339523" y="757386"/>
                    <a:pt x="336949" y="762539"/>
                  </a:cubicBezTo>
                  <a:cubicBezTo>
                    <a:pt x="334376" y="765115"/>
                    <a:pt x="306064" y="754810"/>
                    <a:pt x="295769" y="752234"/>
                  </a:cubicBezTo>
                  <a:cubicBezTo>
                    <a:pt x="293195" y="752234"/>
                    <a:pt x="293195" y="749658"/>
                    <a:pt x="293195" y="749658"/>
                  </a:cubicBezTo>
                  <a:cubicBezTo>
                    <a:pt x="295769" y="749658"/>
                    <a:pt x="295769" y="749658"/>
                    <a:pt x="295769" y="749658"/>
                  </a:cubicBezTo>
                  <a:cubicBezTo>
                    <a:pt x="295769" y="749658"/>
                    <a:pt x="295769" y="749658"/>
                    <a:pt x="311212" y="749658"/>
                  </a:cubicBezTo>
                  <a:cubicBezTo>
                    <a:pt x="311212" y="749658"/>
                    <a:pt x="311212" y="749658"/>
                    <a:pt x="303490" y="734201"/>
                  </a:cubicBezTo>
                  <a:close/>
                  <a:moveTo>
                    <a:pt x="975702" y="656917"/>
                  </a:moveTo>
                  <a:cubicBezTo>
                    <a:pt x="978277" y="656917"/>
                    <a:pt x="978277" y="656917"/>
                    <a:pt x="978277" y="656917"/>
                  </a:cubicBezTo>
                  <a:cubicBezTo>
                    <a:pt x="978277" y="659493"/>
                    <a:pt x="978277" y="659493"/>
                    <a:pt x="978277" y="659493"/>
                  </a:cubicBezTo>
                  <a:cubicBezTo>
                    <a:pt x="978277" y="659493"/>
                    <a:pt x="975702" y="687831"/>
                    <a:pt x="957675" y="713592"/>
                  </a:cubicBezTo>
                  <a:cubicBezTo>
                    <a:pt x="949949" y="723897"/>
                    <a:pt x="942223" y="734201"/>
                    <a:pt x="926771" y="741930"/>
                  </a:cubicBezTo>
                  <a:cubicBezTo>
                    <a:pt x="919045" y="747082"/>
                    <a:pt x="911319" y="749658"/>
                    <a:pt x="903593" y="752234"/>
                  </a:cubicBezTo>
                  <a:cubicBezTo>
                    <a:pt x="859812" y="770267"/>
                    <a:pt x="826332" y="762539"/>
                    <a:pt x="823757" y="762539"/>
                  </a:cubicBezTo>
                  <a:cubicBezTo>
                    <a:pt x="821182" y="759963"/>
                    <a:pt x="821182" y="759963"/>
                    <a:pt x="821182" y="759963"/>
                  </a:cubicBezTo>
                  <a:cubicBezTo>
                    <a:pt x="823757" y="757386"/>
                    <a:pt x="823757" y="757386"/>
                    <a:pt x="823757" y="757386"/>
                  </a:cubicBezTo>
                  <a:cubicBezTo>
                    <a:pt x="823757" y="757386"/>
                    <a:pt x="862387" y="747082"/>
                    <a:pt x="877839" y="739353"/>
                  </a:cubicBezTo>
                  <a:cubicBezTo>
                    <a:pt x="888141" y="734201"/>
                    <a:pt x="901017" y="723897"/>
                    <a:pt x="901017" y="716168"/>
                  </a:cubicBezTo>
                  <a:cubicBezTo>
                    <a:pt x="893291" y="721320"/>
                    <a:pt x="880414" y="729049"/>
                    <a:pt x="875264" y="731625"/>
                  </a:cubicBezTo>
                  <a:cubicBezTo>
                    <a:pt x="854661" y="739353"/>
                    <a:pt x="823757" y="744506"/>
                    <a:pt x="821182" y="744506"/>
                  </a:cubicBezTo>
                  <a:cubicBezTo>
                    <a:pt x="818606" y="744506"/>
                    <a:pt x="818606" y="744506"/>
                    <a:pt x="818606" y="744506"/>
                  </a:cubicBezTo>
                  <a:cubicBezTo>
                    <a:pt x="818606" y="741930"/>
                    <a:pt x="818606" y="741930"/>
                    <a:pt x="818606" y="741930"/>
                  </a:cubicBezTo>
                  <a:cubicBezTo>
                    <a:pt x="818606" y="741930"/>
                    <a:pt x="821182" y="739353"/>
                    <a:pt x="821182" y="736777"/>
                  </a:cubicBezTo>
                  <a:cubicBezTo>
                    <a:pt x="823757" y="726473"/>
                    <a:pt x="831483" y="698135"/>
                    <a:pt x="859812" y="685254"/>
                  </a:cubicBezTo>
                  <a:cubicBezTo>
                    <a:pt x="864962" y="682678"/>
                    <a:pt x="867538" y="680102"/>
                    <a:pt x="872688" y="677526"/>
                  </a:cubicBezTo>
                  <a:cubicBezTo>
                    <a:pt x="888141" y="672374"/>
                    <a:pt x="903593" y="669798"/>
                    <a:pt x="913894" y="669798"/>
                  </a:cubicBezTo>
                  <a:cubicBezTo>
                    <a:pt x="919045" y="669798"/>
                    <a:pt x="924195" y="669798"/>
                    <a:pt x="926771" y="667221"/>
                  </a:cubicBezTo>
                  <a:cubicBezTo>
                    <a:pt x="934497" y="667221"/>
                    <a:pt x="947373" y="664645"/>
                    <a:pt x="957675" y="662069"/>
                  </a:cubicBezTo>
                  <a:cubicBezTo>
                    <a:pt x="967976" y="659493"/>
                    <a:pt x="975702" y="656917"/>
                    <a:pt x="975702" y="656917"/>
                  </a:cubicBezTo>
                  <a:close/>
                  <a:moveTo>
                    <a:pt x="138768" y="656917"/>
                  </a:moveTo>
                  <a:cubicBezTo>
                    <a:pt x="141341" y="656917"/>
                    <a:pt x="141341" y="656917"/>
                    <a:pt x="141341" y="656917"/>
                  </a:cubicBezTo>
                  <a:cubicBezTo>
                    <a:pt x="141341" y="656917"/>
                    <a:pt x="149063" y="659493"/>
                    <a:pt x="159358" y="662069"/>
                  </a:cubicBezTo>
                  <a:cubicBezTo>
                    <a:pt x="169653" y="664645"/>
                    <a:pt x="182522" y="667221"/>
                    <a:pt x="190243" y="667221"/>
                  </a:cubicBezTo>
                  <a:cubicBezTo>
                    <a:pt x="192817" y="669798"/>
                    <a:pt x="197965" y="669798"/>
                    <a:pt x="203112" y="669798"/>
                  </a:cubicBezTo>
                  <a:cubicBezTo>
                    <a:pt x="213408" y="669798"/>
                    <a:pt x="228850" y="672374"/>
                    <a:pt x="244293" y="677526"/>
                  </a:cubicBezTo>
                  <a:cubicBezTo>
                    <a:pt x="246867" y="680102"/>
                    <a:pt x="252014" y="682678"/>
                    <a:pt x="257162" y="685254"/>
                  </a:cubicBezTo>
                  <a:cubicBezTo>
                    <a:pt x="282900" y="698135"/>
                    <a:pt x="293195" y="726473"/>
                    <a:pt x="295769" y="736777"/>
                  </a:cubicBezTo>
                  <a:cubicBezTo>
                    <a:pt x="295769" y="736777"/>
                    <a:pt x="295769" y="736777"/>
                    <a:pt x="295769" y="737743"/>
                  </a:cubicBezTo>
                  <a:lnTo>
                    <a:pt x="295769" y="741930"/>
                  </a:lnTo>
                  <a:cubicBezTo>
                    <a:pt x="298343" y="744506"/>
                    <a:pt x="298343" y="744506"/>
                    <a:pt x="298343" y="744506"/>
                  </a:cubicBezTo>
                  <a:cubicBezTo>
                    <a:pt x="295769" y="744506"/>
                    <a:pt x="295769" y="744506"/>
                    <a:pt x="295769" y="744506"/>
                  </a:cubicBezTo>
                  <a:cubicBezTo>
                    <a:pt x="295769" y="744506"/>
                    <a:pt x="295769" y="744506"/>
                    <a:pt x="293195" y="744506"/>
                  </a:cubicBezTo>
                  <a:cubicBezTo>
                    <a:pt x="293195" y="744506"/>
                    <a:pt x="259736" y="739353"/>
                    <a:pt x="241719" y="731625"/>
                  </a:cubicBezTo>
                  <a:cubicBezTo>
                    <a:pt x="233998" y="729049"/>
                    <a:pt x="221129" y="721320"/>
                    <a:pt x="215981" y="716168"/>
                  </a:cubicBezTo>
                  <a:cubicBezTo>
                    <a:pt x="215981" y="723897"/>
                    <a:pt x="226276" y="734201"/>
                    <a:pt x="239145" y="739353"/>
                  </a:cubicBezTo>
                  <a:cubicBezTo>
                    <a:pt x="254588" y="747082"/>
                    <a:pt x="293195" y="757386"/>
                    <a:pt x="293195" y="757386"/>
                  </a:cubicBezTo>
                  <a:cubicBezTo>
                    <a:pt x="293195" y="757386"/>
                    <a:pt x="293195" y="757386"/>
                    <a:pt x="295769" y="759963"/>
                  </a:cubicBezTo>
                  <a:cubicBezTo>
                    <a:pt x="295769" y="759963"/>
                    <a:pt x="295769" y="759963"/>
                    <a:pt x="290621" y="762539"/>
                  </a:cubicBezTo>
                  <a:cubicBezTo>
                    <a:pt x="290621" y="762539"/>
                    <a:pt x="257162" y="770267"/>
                    <a:pt x="210834" y="752234"/>
                  </a:cubicBezTo>
                  <a:cubicBezTo>
                    <a:pt x="203112" y="749658"/>
                    <a:pt x="195391" y="747082"/>
                    <a:pt x="190243" y="741930"/>
                  </a:cubicBezTo>
                  <a:cubicBezTo>
                    <a:pt x="174801" y="734201"/>
                    <a:pt x="164506" y="723897"/>
                    <a:pt x="159358" y="713592"/>
                  </a:cubicBezTo>
                  <a:cubicBezTo>
                    <a:pt x="141341" y="687831"/>
                    <a:pt x="138768" y="659493"/>
                    <a:pt x="138768" y="659493"/>
                  </a:cubicBezTo>
                  <a:cubicBezTo>
                    <a:pt x="138768" y="656917"/>
                    <a:pt x="138768" y="656917"/>
                    <a:pt x="138768" y="656917"/>
                  </a:cubicBezTo>
                  <a:close/>
                  <a:moveTo>
                    <a:pt x="738771" y="654341"/>
                  </a:moveTo>
                  <a:cubicBezTo>
                    <a:pt x="738771" y="654341"/>
                    <a:pt x="725894" y="692983"/>
                    <a:pt x="725894" y="711016"/>
                  </a:cubicBezTo>
                  <a:cubicBezTo>
                    <a:pt x="725894" y="723897"/>
                    <a:pt x="728469" y="739353"/>
                    <a:pt x="725894" y="762539"/>
                  </a:cubicBezTo>
                  <a:cubicBezTo>
                    <a:pt x="725894" y="762539"/>
                    <a:pt x="723319" y="762539"/>
                    <a:pt x="723319" y="762539"/>
                  </a:cubicBezTo>
                  <a:cubicBezTo>
                    <a:pt x="718168" y="762539"/>
                    <a:pt x="713017" y="762539"/>
                    <a:pt x="707867" y="765115"/>
                  </a:cubicBezTo>
                  <a:cubicBezTo>
                    <a:pt x="702716" y="765115"/>
                    <a:pt x="697565" y="765115"/>
                    <a:pt x="694990" y="767691"/>
                  </a:cubicBezTo>
                  <a:cubicBezTo>
                    <a:pt x="687264" y="767691"/>
                    <a:pt x="682113" y="772843"/>
                    <a:pt x="676963" y="775419"/>
                  </a:cubicBezTo>
                  <a:cubicBezTo>
                    <a:pt x="676963" y="772843"/>
                    <a:pt x="676963" y="772843"/>
                    <a:pt x="679538" y="770267"/>
                  </a:cubicBezTo>
                  <a:cubicBezTo>
                    <a:pt x="682113" y="754810"/>
                    <a:pt x="692415" y="726473"/>
                    <a:pt x="692415" y="726473"/>
                  </a:cubicBezTo>
                  <a:cubicBezTo>
                    <a:pt x="692415" y="726473"/>
                    <a:pt x="676963" y="741930"/>
                    <a:pt x="669237" y="765115"/>
                  </a:cubicBezTo>
                  <a:cubicBezTo>
                    <a:pt x="666661" y="770267"/>
                    <a:pt x="666661" y="775419"/>
                    <a:pt x="664086" y="785724"/>
                  </a:cubicBezTo>
                  <a:cubicBezTo>
                    <a:pt x="658935" y="788300"/>
                    <a:pt x="653785" y="793452"/>
                    <a:pt x="651209" y="798605"/>
                  </a:cubicBezTo>
                  <a:cubicBezTo>
                    <a:pt x="651209" y="777996"/>
                    <a:pt x="653785" y="749658"/>
                    <a:pt x="664086" y="716168"/>
                  </a:cubicBezTo>
                  <a:cubicBezTo>
                    <a:pt x="671812" y="698135"/>
                    <a:pt x="682113" y="685254"/>
                    <a:pt x="694990" y="674950"/>
                  </a:cubicBezTo>
                  <a:cubicBezTo>
                    <a:pt x="715593" y="659493"/>
                    <a:pt x="738771" y="654341"/>
                    <a:pt x="738771" y="654341"/>
                  </a:cubicBezTo>
                  <a:close/>
                  <a:moveTo>
                    <a:pt x="378130" y="654341"/>
                  </a:moveTo>
                  <a:cubicBezTo>
                    <a:pt x="378130" y="654341"/>
                    <a:pt x="401294" y="659493"/>
                    <a:pt x="421884" y="674950"/>
                  </a:cubicBezTo>
                  <a:cubicBezTo>
                    <a:pt x="432180" y="685254"/>
                    <a:pt x="445049" y="698135"/>
                    <a:pt x="450196" y="716168"/>
                  </a:cubicBezTo>
                  <a:cubicBezTo>
                    <a:pt x="463065" y="749658"/>
                    <a:pt x="465639" y="777996"/>
                    <a:pt x="465639" y="798605"/>
                  </a:cubicBezTo>
                  <a:cubicBezTo>
                    <a:pt x="463065" y="793452"/>
                    <a:pt x="457917" y="788300"/>
                    <a:pt x="452770" y="785724"/>
                  </a:cubicBezTo>
                  <a:cubicBezTo>
                    <a:pt x="450196" y="775419"/>
                    <a:pt x="450196" y="770267"/>
                    <a:pt x="447622" y="765115"/>
                  </a:cubicBezTo>
                  <a:cubicBezTo>
                    <a:pt x="439901" y="741930"/>
                    <a:pt x="421884" y="726473"/>
                    <a:pt x="421884" y="726473"/>
                  </a:cubicBezTo>
                  <a:cubicBezTo>
                    <a:pt x="421884" y="726473"/>
                    <a:pt x="434753" y="754810"/>
                    <a:pt x="437327" y="770267"/>
                  </a:cubicBezTo>
                  <a:cubicBezTo>
                    <a:pt x="437327" y="772843"/>
                    <a:pt x="437327" y="772843"/>
                    <a:pt x="437327" y="775419"/>
                  </a:cubicBezTo>
                  <a:cubicBezTo>
                    <a:pt x="434753" y="772843"/>
                    <a:pt x="427032" y="767691"/>
                    <a:pt x="421884" y="767691"/>
                  </a:cubicBezTo>
                  <a:cubicBezTo>
                    <a:pt x="416737" y="765115"/>
                    <a:pt x="414163" y="765115"/>
                    <a:pt x="409015" y="765115"/>
                  </a:cubicBezTo>
                  <a:cubicBezTo>
                    <a:pt x="403868" y="762539"/>
                    <a:pt x="398720" y="762539"/>
                    <a:pt x="393573" y="762539"/>
                  </a:cubicBezTo>
                  <a:cubicBezTo>
                    <a:pt x="393573" y="762539"/>
                    <a:pt x="390999" y="762539"/>
                    <a:pt x="390999" y="762539"/>
                  </a:cubicBezTo>
                  <a:cubicBezTo>
                    <a:pt x="388425" y="739353"/>
                    <a:pt x="390999" y="723897"/>
                    <a:pt x="390999" y="711016"/>
                  </a:cubicBezTo>
                  <a:cubicBezTo>
                    <a:pt x="388425" y="692983"/>
                    <a:pt x="378130" y="654341"/>
                    <a:pt x="378130" y="654341"/>
                  </a:cubicBezTo>
                  <a:close/>
                  <a:moveTo>
                    <a:pt x="947373" y="610546"/>
                  </a:moveTo>
                  <a:cubicBezTo>
                    <a:pt x="944798" y="626003"/>
                    <a:pt x="944798" y="626003"/>
                    <a:pt x="944798" y="626003"/>
                  </a:cubicBezTo>
                  <a:cubicBezTo>
                    <a:pt x="957675" y="623427"/>
                    <a:pt x="957675" y="623427"/>
                    <a:pt x="957675" y="623427"/>
                  </a:cubicBezTo>
                  <a:cubicBezTo>
                    <a:pt x="962825" y="620851"/>
                    <a:pt x="962825" y="620851"/>
                    <a:pt x="962825" y="620851"/>
                  </a:cubicBezTo>
                  <a:cubicBezTo>
                    <a:pt x="962825" y="620851"/>
                    <a:pt x="960250" y="623427"/>
                    <a:pt x="957675" y="626003"/>
                  </a:cubicBezTo>
                  <a:cubicBezTo>
                    <a:pt x="949949" y="633732"/>
                    <a:pt x="929346" y="649188"/>
                    <a:pt x="924195" y="649188"/>
                  </a:cubicBezTo>
                  <a:cubicBezTo>
                    <a:pt x="921620" y="644036"/>
                    <a:pt x="937072" y="636308"/>
                    <a:pt x="947373" y="610546"/>
                  </a:cubicBezTo>
                  <a:close/>
                  <a:moveTo>
                    <a:pt x="169653" y="610546"/>
                  </a:moveTo>
                  <a:cubicBezTo>
                    <a:pt x="179948" y="636308"/>
                    <a:pt x="195391" y="644036"/>
                    <a:pt x="190243" y="649188"/>
                  </a:cubicBezTo>
                  <a:cubicBezTo>
                    <a:pt x="187670" y="649188"/>
                    <a:pt x="167079" y="633732"/>
                    <a:pt x="159358" y="626003"/>
                  </a:cubicBezTo>
                  <a:cubicBezTo>
                    <a:pt x="156784" y="623427"/>
                    <a:pt x="154210" y="620851"/>
                    <a:pt x="154210" y="620851"/>
                  </a:cubicBezTo>
                  <a:cubicBezTo>
                    <a:pt x="159358" y="623427"/>
                    <a:pt x="159358" y="623427"/>
                    <a:pt x="159358" y="623427"/>
                  </a:cubicBezTo>
                  <a:cubicBezTo>
                    <a:pt x="159358" y="623427"/>
                    <a:pt x="159358" y="623427"/>
                    <a:pt x="169653" y="626003"/>
                  </a:cubicBezTo>
                  <a:cubicBezTo>
                    <a:pt x="169653" y="626003"/>
                    <a:pt x="169653" y="626003"/>
                    <a:pt x="169653" y="610546"/>
                  </a:cubicBezTo>
                  <a:close/>
                  <a:moveTo>
                    <a:pt x="852086" y="566752"/>
                  </a:moveTo>
                  <a:cubicBezTo>
                    <a:pt x="852086" y="566752"/>
                    <a:pt x="852086" y="607970"/>
                    <a:pt x="857236" y="623427"/>
                  </a:cubicBezTo>
                  <a:cubicBezTo>
                    <a:pt x="859812" y="633732"/>
                    <a:pt x="870113" y="649188"/>
                    <a:pt x="875264" y="669798"/>
                  </a:cubicBezTo>
                  <a:cubicBezTo>
                    <a:pt x="872688" y="672374"/>
                    <a:pt x="872688" y="672374"/>
                    <a:pt x="870113" y="672374"/>
                  </a:cubicBezTo>
                  <a:cubicBezTo>
                    <a:pt x="864962" y="674950"/>
                    <a:pt x="862387" y="674950"/>
                    <a:pt x="857236" y="677526"/>
                  </a:cubicBezTo>
                  <a:cubicBezTo>
                    <a:pt x="846935" y="685254"/>
                    <a:pt x="839209" y="690407"/>
                    <a:pt x="834058" y="698135"/>
                  </a:cubicBezTo>
                  <a:cubicBezTo>
                    <a:pt x="834058" y="698135"/>
                    <a:pt x="831483" y="695559"/>
                    <a:pt x="831483" y="695559"/>
                  </a:cubicBezTo>
                  <a:cubicBezTo>
                    <a:pt x="831483" y="677526"/>
                    <a:pt x="831483" y="649188"/>
                    <a:pt x="831483" y="649188"/>
                  </a:cubicBezTo>
                  <a:cubicBezTo>
                    <a:pt x="831483" y="649188"/>
                    <a:pt x="821182" y="669798"/>
                    <a:pt x="821182" y="692983"/>
                  </a:cubicBezTo>
                  <a:cubicBezTo>
                    <a:pt x="821182" y="698135"/>
                    <a:pt x="823757" y="705864"/>
                    <a:pt x="823757" y="713592"/>
                  </a:cubicBezTo>
                  <a:cubicBezTo>
                    <a:pt x="823757" y="713592"/>
                    <a:pt x="821182" y="716168"/>
                    <a:pt x="821182" y="718744"/>
                  </a:cubicBezTo>
                  <a:cubicBezTo>
                    <a:pt x="818606" y="721320"/>
                    <a:pt x="816031" y="726473"/>
                    <a:pt x="816031" y="729049"/>
                  </a:cubicBezTo>
                  <a:cubicBezTo>
                    <a:pt x="808305" y="711016"/>
                    <a:pt x="803154" y="685254"/>
                    <a:pt x="803154" y="649188"/>
                  </a:cubicBezTo>
                  <a:cubicBezTo>
                    <a:pt x="803154" y="628579"/>
                    <a:pt x="810880" y="610546"/>
                    <a:pt x="821182" y="597665"/>
                  </a:cubicBezTo>
                  <a:cubicBezTo>
                    <a:pt x="834058" y="577056"/>
                    <a:pt x="852086" y="566752"/>
                    <a:pt x="852086" y="566752"/>
                  </a:cubicBezTo>
                  <a:close/>
                  <a:moveTo>
                    <a:pt x="264883" y="566752"/>
                  </a:moveTo>
                  <a:cubicBezTo>
                    <a:pt x="264883" y="566752"/>
                    <a:pt x="282900" y="577056"/>
                    <a:pt x="295769" y="597665"/>
                  </a:cubicBezTo>
                  <a:cubicBezTo>
                    <a:pt x="303490" y="610546"/>
                    <a:pt x="311212" y="628579"/>
                    <a:pt x="313785" y="649188"/>
                  </a:cubicBezTo>
                  <a:cubicBezTo>
                    <a:pt x="313785" y="685254"/>
                    <a:pt x="306064" y="711016"/>
                    <a:pt x="300916" y="729049"/>
                  </a:cubicBezTo>
                  <a:cubicBezTo>
                    <a:pt x="298343" y="726473"/>
                    <a:pt x="298343" y="721320"/>
                    <a:pt x="295769" y="718744"/>
                  </a:cubicBezTo>
                  <a:cubicBezTo>
                    <a:pt x="295769" y="716168"/>
                    <a:pt x="293195" y="713592"/>
                    <a:pt x="293195" y="713592"/>
                  </a:cubicBezTo>
                  <a:cubicBezTo>
                    <a:pt x="293195" y="705864"/>
                    <a:pt x="293195" y="698135"/>
                    <a:pt x="295769" y="692983"/>
                  </a:cubicBezTo>
                  <a:cubicBezTo>
                    <a:pt x="295769" y="669798"/>
                    <a:pt x="282900" y="649188"/>
                    <a:pt x="282900" y="649188"/>
                  </a:cubicBezTo>
                  <a:cubicBezTo>
                    <a:pt x="282900" y="649188"/>
                    <a:pt x="285474" y="677526"/>
                    <a:pt x="282900" y="695559"/>
                  </a:cubicBezTo>
                  <a:cubicBezTo>
                    <a:pt x="282900" y="695559"/>
                    <a:pt x="282900" y="698135"/>
                    <a:pt x="282900" y="698135"/>
                  </a:cubicBezTo>
                  <a:cubicBezTo>
                    <a:pt x="277752" y="690407"/>
                    <a:pt x="270031" y="685254"/>
                    <a:pt x="259736" y="677526"/>
                  </a:cubicBezTo>
                  <a:cubicBezTo>
                    <a:pt x="254588" y="674950"/>
                    <a:pt x="249441" y="674950"/>
                    <a:pt x="246867" y="672374"/>
                  </a:cubicBezTo>
                  <a:cubicBezTo>
                    <a:pt x="244293" y="672374"/>
                    <a:pt x="244293" y="672374"/>
                    <a:pt x="241719" y="669798"/>
                  </a:cubicBezTo>
                  <a:cubicBezTo>
                    <a:pt x="246867" y="649188"/>
                    <a:pt x="257162" y="633732"/>
                    <a:pt x="259736" y="623427"/>
                  </a:cubicBezTo>
                  <a:cubicBezTo>
                    <a:pt x="262310" y="607970"/>
                    <a:pt x="264883" y="566752"/>
                    <a:pt x="264883" y="566752"/>
                  </a:cubicBezTo>
                  <a:close/>
                  <a:moveTo>
                    <a:pt x="1070990" y="481739"/>
                  </a:moveTo>
                  <a:cubicBezTo>
                    <a:pt x="1073565" y="481739"/>
                    <a:pt x="1073565" y="481739"/>
                    <a:pt x="1073565" y="481739"/>
                  </a:cubicBezTo>
                  <a:cubicBezTo>
                    <a:pt x="1073565" y="484315"/>
                    <a:pt x="1073565" y="484315"/>
                    <a:pt x="1073565" y="484315"/>
                  </a:cubicBezTo>
                  <a:cubicBezTo>
                    <a:pt x="1073565" y="484315"/>
                    <a:pt x="1086442" y="530686"/>
                    <a:pt x="1058113" y="569328"/>
                  </a:cubicBezTo>
                  <a:cubicBezTo>
                    <a:pt x="1058113" y="571904"/>
                    <a:pt x="1055538" y="574480"/>
                    <a:pt x="1052962" y="577056"/>
                  </a:cubicBezTo>
                  <a:cubicBezTo>
                    <a:pt x="1047812" y="584785"/>
                    <a:pt x="1042661" y="589937"/>
                    <a:pt x="1037510" y="595089"/>
                  </a:cubicBezTo>
                  <a:cubicBezTo>
                    <a:pt x="1034935" y="597665"/>
                    <a:pt x="1032360" y="597665"/>
                    <a:pt x="1032360" y="600242"/>
                  </a:cubicBezTo>
                  <a:cubicBezTo>
                    <a:pt x="1022058" y="607970"/>
                    <a:pt x="1011757" y="615698"/>
                    <a:pt x="1001455" y="618275"/>
                  </a:cubicBezTo>
                  <a:cubicBezTo>
                    <a:pt x="980853" y="628579"/>
                    <a:pt x="967976" y="631155"/>
                    <a:pt x="965401" y="631155"/>
                  </a:cubicBezTo>
                  <a:cubicBezTo>
                    <a:pt x="965401" y="631155"/>
                    <a:pt x="965401" y="631155"/>
                    <a:pt x="957675" y="633732"/>
                  </a:cubicBezTo>
                  <a:cubicBezTo>
                    <a:pt x="957675" y="633732"/>
                    <a:pt x="957675" y="633732"/>
                    <a:pt x="965401" y="628579"/>
                  </a:cubicBezTo>
                  <a:cubicBezTo>
                    <a:pt x="965401" y="628579"/>
                    <a:pt x="988579" y="610546"/>
                    <a:pt x="1001455" y="597665"/>
                  </a:cubicBezTo>
                  <a:cubicBezTo>
                    <a:pt x="1004031" y="597665"/>
                    <a:pt x="1006606" y="595089"/>
                    <a:pt x="1006606" y="595089"/>
                  </a:cubicBezTo>
                  <a:cubicBezTo>
                    <a:pt x="1016908" y="584785"/>
                    <a:pt x="1022058" y="569328"/>
                    <a:pt x="1022058" y="561599"/>
                  </a:cubicBezTo>
                  <a:cubicBezTo>
                    <a:pt x="1016908" y="569328"/>
                    <a:pt x="1009181" y="582209"/>
                    <a:pt x="1001455" y="587361"/>
                  </a:cubicBezTo>
                  <a:cubicBezTo>
                    <a:pt x="986003" y="600242"/>
                    <a:pt x="960250" y="615698"/>
                    <a:pt x="957675" y="615698"/>
                  </a:cubicBezTo>
                  <a:cubicBezTo>
                    <a:pt x="957675" y="615698"/>
                    <a:pt x="957675" y="615698"/>
                    <a:pt x="955099" y="618275"/>
                  </a:cubicBezTo>
                  <a:cubicBezTo>
                    <a:pt x="955099" y="618275"/>
                    <a:pt x="955099" y="618275"/>
                    <a:pt x="955099" y="615698"/>
                  </a:cubicBezTo>
                  <a:cubicBezTo>
                    <a:pt x="955099" y="613122"/>
                    <a:pt x="952524" y="597665"/>
                    <a:pt x="957675" y="577056"/>
                  </a:cubicBezTo>
                  <a:cubicBezTo>
                    <a:pt x="962825" y="566752"/>
                    <a:pt x="965401" y="556447"/>
                    <a:pt x="973127" y="548719"/>
                  </a:cubicBezTo>
                  <a:cubicBezTo>
                    <a:pt x="978277" y="546143"/>
                    <a:pt x="980853" y="540990"/>
                    <a:pt x="983428" y="538414"/>
                  </a:cubicBezTo>
                  <a:cubicBezTo>
                    <a:pt x="991154" y="533262"/>
                    <a:pt x="996305" y="528110"/>
                    <a:pt x="1001455" y="525533"/>
                  </a:cubicBezTo>
                  <a:cubicBezTo>
                    <a:pt x="1009181" y="522957"/>
                    <a:pt x="1014332" y="517805"/>
                    <a:pt x="1019483" y="515229"/>
                  </a:cubicBezTo>
                  <a:cubicBezTo>
                    <a:pt x="1024634" y="515229"/>
                    <a:pt x="1027209" y="512653"/>
                    <a:pt x="1029784" y="510077"/>
                  </a:cubicBezTo>
                  <a:cubicBezTo>
                    <a:pt x="1032360" y="510077"/>
                    <a:pt x="1032360" y="510077"/>
                    <a:pt x="1032360" y="510077"/>
                  </a:cubicBezTo>
                  <a:cubicBezTo>
                    <a:pt x="1032360" y="507500"/>
                    <a:pt x="1034935" y="507500"/>
                    <a:pt x="1037510" y="504924"/>
                  </a:cubicBezTo>
                  <a:cubicBezTo>
                    <a:pt x="1045236" y="502348"/>
                    <a:pt x="1052962" y="494620"/>
                    <a:pt x="1058113" y="492044"/>
                  </a:cubicBezTo>
                  <a:cubicBezTo>
                    <a:pt x="1065839" y="486891"/>
                    <a:pt x="1070990" y="484315"/>
                    <a:pt x="1070990" y="481739"/>
                  </a:cubicBezTo>
                  <a:close/>
                  <a:moveTo>
                    <a:pt x="43537" y="481739"/>
                  </a:moveTo>
                  <a:cubicBezTo>
                    <a:pt x="46111" y="481739"/>
                    <a:pt x="46111" y="481739"/>
                    <a:pt x="46111" y="481739"/>
                  </a:cubicBezTo>
                  <a:cubicBezTo>
                    <a:pt x="46111" y="484315"/>
                    <a:pt x="51259" y="486891"/>
                    <a:pt x="56406" y="492044"/>
                  </a:cubicBezTo>
                  <a:cubicBezTo>
                    <a:pt x="64128" y="494620"/>
                    <a:pt x="71849" y="502348"/>
                    <a:pt x="79571" y="504924"/>
                  </a:cubicBezTo>
                  <a:cubicBezTo>
                    <a:pt x="82144" y="507500"/>
                    <a:pt x="82144" y="507500"/>
                    <a:pt x="84718" y="510077"/>
                  </a:cubicBezTo>
                  <a:cubicBezTo>
                    <a:pt x="87292" y="510077"/>
                    <a:pt x="87292" y="510077"/>
                    <a:pt x="87292" y="510077"/>
                  </a:cubicBezTo>
                  <a:cubicBezTo>
                    <a:pt x="89866" y="512653"/>
                    <a:pt x="92439" y="515229"/>
                    <a:pt x="97587" y="515229"/>
                  </a:cubicBezTo>
                  <a:cubicBezTo>
                    <a:pt x="102735" y="517805"/>
                    <a:pt x="107882" y="522957"/>
                    <a:pt x="115604" y="525533"/>
                  </a:cubicBezTo>
                  <a:cubicBezTo>
                    <a:pt x="120751" y="528110"/>
                    <a:pt x="125899" y="533262"/>
                    <a:pt x="133620" y="538414"/>
                  </a:cubicBezTo>
                  <a:cubicBezTo>
                    <a:pt x="136194" y="540990"/>
                    <a:pt x="138768" y="546143"/>
                    <a:pt x="143915" y="548719"/>
                  </a:cubicBezTo>
                  <a:cubicBezTo>
                    <a:pt x="149063" y="556447"/>
                    <a:pt x="154210" y="566752"/>
                    <a:pt x="159358" y="577056"/>
                  </a:cubicBezTo>
                  <a:cubicBezTo>
                    <a:pt x="164506" y="597665"/>
                    <a:pt x="161932" y="613122"/>
                    <a:pt x="161932" y="615698"/>
                  </a:cubicBezTo>
                  <a:cubicBezTo>
                    <a:pt x="161932" y="618275"/>
                    <a:pt x="161932" y="618275"/>
                    <a:pt x="161932" y="618275"/>
                  </a:cubicBezTo>
                  <a:cubicBezTo>
                    <a:pt x="159358" y="615698"/>
                    <a:pt x="159358" y="615698"/>
                    <a:pt x="159358" y="615698"/>
                  </a:cubicBezTo>
                  <a:cubicBezTo>
                    <a:pt x="156784" y="615698"/>
                    <a:pt x="131046" y="600242"/>
                    <a:pt x="115604" y="587361"/>
                  </a:cubicBezTo>
                  <a:cubicBezTo>
                    <a:pt x="113030" y="587361"/>
                    <a:pt x="113030" y="587361"/>
                    <a:pt x="113030" y="587361"/>
                  </a:cubicBezTo>
                  <a:cubicBezTo>
                    <a:pt x="107882" y="582209"/>
                    <a:pt x="100161" y="569328"/>
                    <a:pt x="95013" y="561599"/>
                  </a:cubicBezTo>
                  <a:cubicBezTo>
                    <a:pt x="95013" y="569328"/>
                    <a:pt x="100161" y="584785"/>
                    <a:pt x="110456" y="595089"/>
                  </a:cubicBezTo>
                  <a:cubicBezTo>
                    <a:pt x="110456" y="595089"/>
                    <a:pt x="113030" y="597665"/>
                    <a:pt x="115604" y="597665"/>
                  </a:cubicBezTo>
                  <a:cubicBezTo>
                    <a:pt x="128473" y="610546"/>
                    <a:pt x="151637" y="628579"/>
                    <a:pt x="151637" y="628579"/>
                  </a:cubicBezTo>
                  <a:cubicBezTo>
                    <a:pt x="159358" y="633732"/>
                    <a:pt x="159358" y="633732"/>
                    <a:pt x="159358" y="633732"/>
                  </a:cubicBezTo>
                  <a:cubicBezTo>
                    <a:pt x="149063" y="631155"/>
                    <a:pt x="149063" y="631155"/>
                    <a:pt x="149063" y="631155"/>
                  </a:cubicBezTo>
                  <a:cubicBezTo>
                    <a:pt x="149063" y="631155"/>
                    <a:pt x="133620" y="628579"/>
                    <a:pt x="115604" y="618275"/>
                  </a:cubicBezTo>
                  <a:cubicBezTo>
                    <a:pt x="105308" y="615698"/>
                    <a:pt x="95013" y="607970"/>
                    <a:pt x="84718" y="600242"/>
                  </a:cubicBezTo>
                  <a:cubicBezTo>
                    <a:pt x="82144" y="597665"/>
                    <a:pt x="82144" y="597665"/>
                    <a:pt x="79571" y="595089"/>
                  </a:cubicBezTo>
                  <a:cubicBezTo>
                    <a:pt x="74423" y="589937"/>
                    <a:pt x="69275" y="584785"/>
                    <a:pt x="64128" y="577056"/>
                  </a:cubicBezTo>
                  <a:cubicBezTo>
                    <a:pt x="61554" y="574480"/>
                    <a:pt x="58980" y="571904"/>
                    <a:pt x="56406" y="569328"/>
                  </a:cubicBezTo>
                  <a:cubicBezTo>
                    <a:pt x="30669" y="530686"/>
                    <a:pt x="40964" y="484315"/>
                    <a:pt x="40964" y="484315"/>
                  </a:cubicBezTo>
                  <a:cubicBezTo>
                    <a:pt x="43537" y="481739"/>
                    <a:pt x="43537" y="481739"/>
                    <a:pt x="43537" y="481739"/>
                  </a:cubicBezTo>
                  <a:close/>
                  <a:moveTo>
                    <a:pt x="1027209" y="463706"/>
                  </a:moveTo>
                  <a:cubicBezTo>
                    <a:pt x="1029784" y="479163"/>
                    <a:pt x="1029784" y="479163"/>
                    <a:pt x="1029784" y="479163"/>
                  </a:cubicBezTo>
                  <a:cubicBezTo>
                    <a:pt x="1032360" y="476587"/>
                    <a:pt x="1032360" y="476587"/>
                    <a:pt x="1032360" y="476587"/>
                  </a:cubicBezTo>
                  <a:cubicBezTo>
                    <a:pt x="1037510" y="471434"/>
                    <a:pt x="1037510" y="471434"/>
                    <a:pt x="1037510" y="471434"/>
                  </a:cubicBezTo>
                  <a:cubicBezTo>
                    <a:pt x="1042661" y="466282"/>
                    <a:pt x="1042661" y="466282"/>
                    <a:pt x="1042661" y="466282"/>
                  </a:cubicBezTo>
                  <a:cubicBezTo>
                    <a:pt x="1042661" y="466282"/>
                    <a:pt x="1040086" y="471434"/>
                    <a:pt x="1037510" y="476587"/>
                  </a:cubicBezTo>
                  <a:cubicBezTo>
                    <a:pt x="1034935" y="479163"/>
                    <a:pt x="1034935" y="484315"/>
                    <a:pt x="1032360" y="486891"/>
                  </a:cubicBezTo>
                  <a:cubicBezTo>
                    <a:pt x="1027209" y="497196"/>
                    <a:pt x="1019483" y="504924"/>
                    <a:pt x="1016908" y="504924"/>
                  </a:cubicBezTo>
                  <a:cubicBezTo>
                    <a:pt x="1011757" y="502348"/>
                    <a:pt x="1024634" y="489467"/>
                    <a:pt x="1027209" y="463706"/>
                  </a:cubicBezTo>
                  <a:close/>
                  <a:moveTo>
                    <a:pt x="89866" y="463706"/>
                  </a:moveTo>
                  <a:cubicBezTo>
                    <a:pt x="92439" y="489467"/>
                    <a:pt x="102735" y="502348"/>
                    <a:pt x="97587" y="504924"/>
                  </a:cubicBezTo>
                  <a:cubicBezTo>
                    <a:pt x="95013" y="504924"/>
                    <a:pt x="89866" y="497196"/>
                    <a:pt x="84718" y="486891"/>
                  </a:cubicBezTo>
                  <a:cubicBezTo>
                    <a:pt x="82144" y="484315"/>
                    <a:pt x="82144" y="479163"/>
                    <a:pt x="79571" y="476587"/>
                  </a:cubicBezTo>
                  <a:cubicBezTo>
                    <a:pt x="74423" y="471434"/>
                    <a:pt x="74423" y="466282"/>
                    <a:pt x="74423" y="466282"/>
                  </a:cubicBezTo>
                  <a:cubicBezTo>
                    <a:pt x="79571" y="471434"/>
                    <a:pt x="79571" y="471434"/>
                    <a:pt x="79571" y="471434"/>
                  </a:cubicBezTo>
                  <a:cubicBezTo>
                    <a:pt x="84718" y="476587"/>
                    <a:pt x="84718" y="476587"/>
                    <a:pt x="84718" y="476587"/>
                  </a:cubicBezTo>
                  <a:cubicBezTo>
                    <a:pt x="87292" y="479163"/>
                    <a:pt x="87292" y="479163"/>
                    <a:pt x="87292" y="479163"/>
                  </a:cubicBezTo>
                  <a:cubicBezTo>
                    <a:pt x="89866" y="463706"/>
                    <a:pt x="89866" y="463706"/>
                    <a:pt x="89866" y="463706"/>
                  </a:cubicBezTo>
                  <a:close/>
                  <a:moveTo>
                    <a:pt x="929346" y="445673"/>
                  </a:moveTo>
                  <a:cubicBezTo>
                    <a:pt x="929346" y="445673"/>
                    <a:pt x="944798" y="481739"/>
                    <a:pt x="952524" y="494620"/>
                  </a:cubicBezTo>
                  <a:cubicBezTo>
                    <a:pt x="955099" y="497196"/>
                    <a:pt x="955099" y="499772"/>
                    <a:pt x="957675" y="502348"/>
                  </a:cubicBezTo>
                  <a:cubicBezTo>
                    <a:pt x="965401" y="510077"/>
                    <a:pt x="975702" y="517805"/>
                    <a:pt x="983428" y="530686"/>
                  </a:cubicBezTo>
                  <a:cubicBezTo>
                    <a:pt x="980853" y="533262"/>
                    <a:pt x="980853" y="533262"/>
                    <a:pt x="980853" y="533262"/>
                  </a:cubicBezTo>
                  <a:cubicBezTo>
                    <a:pt x="975702" y="538414"/>
                    <a:pt x="973127" y="540990"/>
                    <a:pt x="970551" y="546143"/>
                  </a:cubicBezTo>
                  <a:cubicBezTo>
                    <a:pt x="965401" y="551295"/>
                    <a:pt x="960250" y="556447"/>
                    <a:pt x="957675" y="561599"/>
                  </a:cubicBezTo>
                  <a:cubicBezTo>
                    <a:pt x="957675" y="564176"/>
                    <a:pt x="955099" y="569328"/>
                    <a:pt x="955099" y="571904"/>
                  </a:cubicBezTo>
                  <a:cubicBezTo>
                    <a:pt x="952524" y="569328"/>
                    <a:pt x="952524" y="569328"/>
                    <a:pt x="952524" y="569328"/>
                  </a:cubicBezTo>
                  <a:cubicBezTo>
                    <a:pt x="947373" y="553871"/>
                    <a:pt x="939647" y="525533"/>
                    <a:pt x="939647" y="525533"/>
                  </a:cubicBezTo>
                  <a:cubicBezTo>
                    <a:pt x="939647" y="525533"/>
                    <a:pt x="934497" y="548719"/>
                    <a:pt x="942223" y="569328"/>
                  </a:cubicBezTo>
                  <a:cubicBezTo>
                    <a:pt x="944798" y="574480"/>
                    <a:pt x="947373" y="582209"/>
                    <a:pt x="949949" y="587361"/>
                  </a:cubicBezTo>
                  <a:cubicBezTo>
                    <a:pt x="949949" y="595089"/>
                    <a:pt x="947373" y="600242"/>
                    <a:pt x="949949" y="605394"/>
                  </a:cubicBezTo>
                  <a:cubicBezTo>
                    <a:pt x="937072" y="589937"/>
                    <a:pt x="921620" y="569328"/>
                    <a:pt x="911319" y="538414"/>
                  </a:cubicBezTo>
                  <a:cubicBezTo>
                    <a:pt x="898442" y="486891"/>
                    <a:pt x="929346" y="445673"/>
                    <a:pt x="929346" y="445673"/>
                  </a:cubicBezTo>
                  <a:close/>
                  <a:moveTo>
                    <a:pt x="187670" y="445673"/>
                  </a:moveTo>
                  <a:cubicBezTo>
                    <a:pt x="187670" y="445673"/>
                    <a:pt x="218555" y="486891"/>
                    <a:pt x="203112" y="538414"/>
                  </a:cubicBezTo>
                  <a:cubicBezTo>
                    <a:pt x="195391" y="569328"/>
                    <a:pt x="179948" y="589937"/>
                    <a:pt x="167079" y="605394"/>
                  </a:cubicBezTo>
                  <a:cubicBezTo>
                    <a:pt x="167079" y="600242"/>
                    <a:pt x="167079" y="595089"/>
                    <a:pt x="167079" y="587361"/>
                  </a:cubicBezTo>
                  <a:cubicBezTo>
                    <a:pt x="169653" y="582209"/>
                    <a:pt x="172227" y="574480"/>
                    <a:pt x="174801" y="569328"/>
                  </a:cubicBezTo>
                  <a:cubicBezTo>
                    <a:pt x="182522" y="548719"/>
                    <a:pt x="177374" y="525533"/>
                    <a:pt x="177374" y="525533"/>
                  </a:cubicBezTo>
                  <a:cubicBezTo>
                    <a:pt x="177374" y="525533"/>
                    <a:pt x="169653" y="553871"/>
                    <a:pt x="164506" y="569328"/>
                  </a:cubicBezTo>
                  <a:cubicBezTo>
                    <a:pt x="161932" y="569328"/>
                    <a:pt x="161932" y="569328"/>
                    <a:pt x="161932" y="571904"/>
                  </a:cubicBezTo>
                  <a:cubicBezTo>
                    <a:pt x="161932" y="569328"/>
                    <a:pt x="159358" y="564176"/>
                    <a:pt x="159358" y="561599"/>
                  </a:cubicBezTo>
                  <a:cubicBezTo>
                    <a:pt x="154210" y="556447"/>
                    <a:pt x="151637" y="551295"/>
                    <a:pt x="146489" y="546143"/>
                  </a:cubicBezTo>
                  <a:cubicBezTo>
                    <a:pt x="143915" y="540990"/>
                    <a:pt x="138768" y="538414"/>
                    <a:pt x="136194" y="533262"/>
                  </a:cubicBezTo>
                  <a:cubicBezTo>
                    <a:pt x="136194" y="533262"/>
                    <a:pt x="133620" y="533262"/>
                    <a:pt x="133620" y="530686"/>
                  </a:cubicBezTo>
                  <a:cubicBezTo>
                    <a:pt x="141341" y="517805"/>
                    <a:pt x="151637" y="510077"/>
                    <a:pt x="159358" y="502348"/>
                  </a:cubicBezTo>
                  <a:cubicBezTo>
                    <a:pt x="159358" y="499772"/>
                    <a:pt x="161932" y="497196"/>
                    <a:pt x="164506" y="494620"/>
                  </a:cubicBezTo>
                  <a:cubicBezTo>
                    <a:pt x="172227" y="481739"/>
                    <a:pt x="187670" y="445673"/>
                    <a:pt x="187670" y="445673"/>
                  </a:cubicBezTo>
                  <a:close/>
                  <a:moveTo>
                    <a:pt x="960250" y="322018"/>
                  </a:moveTo>
                  <a:cubicBezTo>
                    <a:pt x="960250" y="322018"/>
                    <a:pt x="986003" y="350356"/>
                    <a:pt x="996305" y="358084"/>
                  </a:cubicBezTo>
                  <a:cubicBezTo>
                    <a:pt x="996305" y="358084"/>
                    <a:pt x="998880" y="360660"/>
                    <a:pt x="1001455" y="360660"/>
                  </a:cubicBezTo>
                  <a:cubicBezTo>
                    <a:pt x="1009181" y="365813"/>
                    <a:pt x="1019483" y="370965"/>
                    <a:pt x="1032360" y="378693"/>
                  </a:cubicBezTo>
                  <a:cubicBezTo>
                    <a:pt x="1032360" y="378693"/>
                    <a:pt x="1032360" y="381269"/>
                    <a:pt x="1034935" y="381269"/>
                  </a:cubicBezTo>
                  <a:cubicBezTo>
                    <a:pt x="1034935" y="381269"/>
                    <a:pt x="1032360" y="383846"/>
                    <a:pt x="1032360" y="383846"/>
                  </a:cubicBezTo>
                  <a:lnTo>
                    <a:pt x="1032360" y="385456"/>
                  </a:lnTo>
                  <a:lnTo>
                    <a:pt x="1032360" y="386422"/>
                  </a:lnTo>
                  <a:cubicBezTo>
                    <a:pt x="1029784" y="388998"/>
                    <a:pt x="1027209" y="394150"/>
                    <a:pt x="1027209" y="396726"/>
                  </a:cubicBezTo>
                  <a:cubicBezTo>
                    <a:pt x="1022058" y="407031"/>
                    <a:pt x="1019483" y="417335"/>
                    <a:pt x="1019483" y="425064"/>
                  </a:cubicBezTo>
                  <a:cubicBezTo>
                    <a:pt x="1019483" y="425064"/>
                    <a:pt x="1019483" y="425064"/>
                    <a:pt x="1019483" y="422488"/>
                  </a:cubicBezTo>
                  <a:cubicBezTo>
                    <a:pt x="1014332" y="417335"/>
                    <a:pt x="1006606" y="409607"/>
                    <a:pt x="1001455" y="404455"/>
                  </a:cubicBezTo>
                  <a:cubicBezTo>
                    <a:pt x="996305" y="396726"/>
                    <a:pt x="993729" y="391574"/>
                    <a:pt x="993729" y="391574"/>
                  </a:cubicBezTo>
                  <a:cubicBezTo>
                    <a:pt x="993729" y="391574"/>
                    <a:pt x="996305" y="404455"/>
                    <a:pt x="1001455" y="417335"/>
                  </a:cubicBezTo>
                  <a:cubicBezTo>
                    <a:pt x="1004031" y="419912"/>
                    <a:pt x="1006606" y="425064"/>
                    <a:pt x="1009181" y="427640"/>
                  </a:cubicBezTo>
                  <a:cubicBezTo>
                    <a:pt x="1011757" y="432792"/>
                    <a:pt x="1016908" y="435368"/>
                    <a:pt x="1022058" y="440521"/>
                  </a:cubicBezTo>
                  <a:cubicBezTo>
                    <a:pt x="1022058" y="448249"/>
                    <a:pt x="1024634" y="453401"/>
                    <a:pt x="1027209" y="458554"/>
                  </a:cubicBezTo>
                  <a:cubicBezTo>
                    <a:pt x="1019483" y="453401"/>
                    <a:pt x="1011757" y="448249"/>
                    <a:pt x="1001455" y="440521"/>
                  </a:cubicBezTo>
                  <a:cubicBezTo>
                    <a:pt x="991154" y="432792"/>
                    <a:pt x="983428" y="422488"/>
                    <a:pt x="973127" y="409607"/>
                  </a:cubicBezTo>
                  <a:cubicBezTo>
                    <a:pt x="965401" y="399302"/>
                    <a:pt x="960250" y="386422"/>
                    <a:pt x="957675" y="376117"/>
                  </a:cubicBezTo>
                  <a:cubicBezTo>
                    <a:pt x="955099" y="358084"/>
                    <a:pt x="957675" y="342627"/>
                    <a:pt x="957675" y="332323"/>
                  </a:cubicBezTo>
                  <a:cubicBezTo>
                    <a:pt x="960250" y="327170"/>
                    <a:pt x="960250" y="322018"/>
                    <a:pt x="960250" y="322018"/>
                  </a:cubicBezTo>
                  <a:close/>
                  <a:moveTo>
                    <a:pt x="156784" y="322018"/>
                  </a:moveTo>
                  <a:cubicBezTo>
                    <a:pt x="156784" y="322018"/>
                    <a:pt x="156784" y="327170"/>
                    <a:pt x="159358" y="332323"/>
                  </a:cubicBezTo>
                  <a:cubicBezTo>
                    <a:pt x="159358" y="342627"/>
                    <a:pt x="161932" y="358084"/>
                    <a:pt x="159358" y="376117"/>
                  </a:cubicBezTo>
                  <a:cubicBezTo>
                    <a:pt x="156784" y="386422"/>
                    <a:pt x="151637" y="399302"/>
                    <a:pt x="143915" y="409607"/>
                  </a:cubicBezTo>
                  <a:cubicBezTo>
                    <a:pt x="133620" y="422488"/>
                    <a:pt x="123325" y="432792"/>
                    <a:pt x="115604" y="440521"/>
                  </a:cubicBezTo>
                  <a:cubicBezTo>
                    <a:pt x="105308" y="448249"/>
                    <a:pt x="97587" y="453401"/>
                    <a:pt x="89866" y="458554"/>
                  </a:cubicBezTo>
                  <a:cubicBezTo>
                    <a:pt x="92439" y="453401"/>
                    <a:pt x="95013" y="448249"/>
                    <a:pt x="95013" y="440521"/>
                  </a:cubicBezTo>
                  <a:cubicBezTo>
                    <a:pt x="100161" y="435368"/>
                    <a:pt x="102735" y="432792"/>
                    <a:pt x="107882" y="427640"/>
                  </a:cubicBezTo>
                  <a:cubicBezTo>
                    <a:pt x="110456" y="425064"/>
                    <a:pt x="113030" y="419912"/>
                    <a:pt x="115604" y="417335"/>
                  </a:cubicBezTo>
                  <a:cubicBezTo>
                    <a:pt x="120751" y="404455"/>
                    <a:pt x="123325" y="391574"/>
                    <a:pt x="123325" y="391574"/>
                  </a:cubicBezTo>
                  <a:cubicBezTo>
                    <a:pt x="123325" y="391574"/>
                    <a:pt x="120751" y="396726"/>
                    <a:pt x="115604" y="404455"/>
                  </a:cubicBezTo>
                  <a:cubicBezTo>
                    <a:pt x="110456" y="409607"/>
                    <a:pt x="102735" y="417335"/>
                    <a:pt x="97587" y="422488"/>
                  </a:cubicBezTo>
                  <a:cubicBezTo>
                    <a:pt x="97587" y="425064"/>
                    <a:pt x="97587" y="425064"/>
                    <a:pt x="95013" y="425064"/>
                  </a:cubicBezTo>
                  <a:cubicBezTo>
                    <a:pt x="95013" y="417335"/>
                    <a:pt x="95013" y="407031"/>
                    <a:pt x="89866" y="396726"/>
                  </a:cubicBezTo>
                  <a:cubicBezTo>
                    <a:pt x="89866" y="394150"/>
                    <a:pt x="87292" y="388998"/>
                    <a:pt x="84718" y="386422"/>
                  </a:cubicBezTo>
                  <a:cubicBezTo>
                    <a:pt x="84718" y="386422"/>
                    <a:pt x="84718" y="386422"/>
                    <a:pt x="84718" y="385456"/>
                  </a:cubicBezTo>
                  <a:lnTo>
                    <a:pt x="84718" y="383846"/>
                  </a:lnTo>
                  <a:cubicBezTo>
                    <a:pt x="84718" y="383846"/>
                    <a:pt x="82144" y="381269"/>
                    <a:pt x="82144" y="381269"/>
                  </a:cubicBezTo>
                  <a:cubicBezTo>
                    <a:pt x="82144" y="381269"/>
                    <a:pt x="84718" y="378693"/>
                    <a:pt x="84718" y="378693"/>
                  </a:cubicBezTo>
                  <a:cubicBezTo>
                    <a:pt x="95013" y="370965"/>
                    <a:pt x="107882" y="365813"/>
                    <a:pt x="115604" y="360660"/>
                  </a:cubicBezTo>
                  <a:cubicBezTo>
                    <a:pt x="118177" y="360660"/>
                    <a:pt x="118177" y="358084"/>
                    <a:pt x="120751" y="358084"/>
                  </a:cubicBezTo>
                  <a:cubicBezTo>
                    <a:pt x="131046" y="350356"/>
                    <a:pt x="156784" y="322018"/>
                    <a:pt x="156784" y="322018"/>
                  </a:cubicBezTo>
                  <a:close/>
                  <a:moveTo>
                    <a:pt x="1099318" y="303985"/>
                  </a:moveTo>
                  <a:cubicBezTo>
                    <a:pt x="1101894" y="306561"/>
                    <a:pt x="1101894" y="306561"/>
                    <a:pt x="1101894" y="306561"/>
                  </a:cubicBezTo>
                  <a:cubicBezTo>
                    <a:pt x="1101894" y="309137"/>
                    <a:pt x="1127647" y="350356"/>
                    <a:pt x="1109620" y="396726"/>
                  </a:cubicBezTo>
                  <a:cubicBezTo>
                    <a:pt x="1107044" y="404455"/>
                    <a:pt x="1104469" y="412183"/>
                    <a:pt x="1099318" y="417335"/>
                  </a:cubicBezTo>
                  <a:cubicBezTo>
                    <a:pt x="1086442" y="445673"/>
                    <a:pt x="1068414" y="461130"/>
                    <a:pt x="1058113" y="468858"/>
                  </a:cubicBezTo>
                  <a:cubicBezTo>
                    <a:pt x="1052962" y="474011"/>
                    <a:pt x="1050387" y="474011"/>
                    <a:pt x="1050387" y="474011"/>
                  </a:cubicBezTo>
                  <a:cubicBezTo>
                    <a:pt x="1050387" y="474011"/>
                    <a:pt x="1050387" y="474011"/>
                    <a:pt x="1042661" y="479163"/>
                  </a:cubicBezTo>
                  <a:cubicBezTo>
                    <a:pt x="1042661" y="479163"/>
                    <a:pt x="1042661" y="479163"/>
                    <a:pt x="1047812" y="471434"/>
                  </a:cubicBezTo>
                  <a:cubicBezTo>
                    <a:pt x="1047812" y="471434"/>
                    <a:pt x="1052962" y="463706"/>
                    <a:pt x="1058113" y="453401"/>
                  </a:cubicBezTo>
                  <a:cubicBezTo>
                    <a:pt x="1065839" y="443097"/>
                    <a:pt x="1070990" y="432792"/>
                    <a:pt x="1073565" y="427640"/>
                  </a:cubicBezTo>
                  <a:cubicBezTo>
                    <a:pt x="1078716" y="417335"/>
                    <a:pt x="1081291" y="401879"/>
                    <a:pt x="1078716" y="394150"/>
                  </a:cubicBezTo>
                  <a:cubicBezTo>
                    <a:pt x="1076140" y="401879"/>
                    <a:pt x="1070990" y="417335"/>
                    <a:pt x="1068414" y="422488"/>
                  </a:cubicBezTo>
                  <a:cubicBezTo>
                    <a:pt x="1065839" y="427640"/>
                    <a:pt x="1063264" y="432792"/>
                    <a:pt x="1058113" y="437945"/>
                  </a:cubicBezTo>
                  <a:cubicBezTo>
                    <a:pt x="1050387" y="450825"/>
                    <a:pt x="1040086" y="463706"/>
                    <a:pt x="1037510" y="463706"/>
                  </a:cubicBezTo>
                  <a:cubicBezTo>
                    <a:pt x="1037510" y="466282"/>
                    <a:pt x="1037510" y="466282"/>
                    <a:pt x="1037510" y="466282"/>
                  </a:cubicBezTo>
                  <a:cubicBezTo>
                    <a:pt x="1034935" y="463706"/>
                    <a:pt x="1034935" y="463706"/>
                    <a:pt x="1034935" y="463706"/>
                  </a:cubicBezTo>
                  <a:cubicBezTo>
                    <a:pt x="1034935" y="463706"/>
                    <a:pt x="1032360" y="461130"/>
                    <a:pt x="1032360" y="458554"/>
                  </a:cubicBezTo>
                  <a:cubicBezTo>
                    <a:pt x="1027209" y="445673"/>
                    <a:pt x="1022058" y="425064"/>
                    <a:pt x="1032360" y="399302"/>
                  </a:cubicBezTo>
                  <a:cubicBezTo>
                    <a:pt x="1032360" y="394150"/>
                    <a:pt x="1034935" y="388998"/>
                    <a:pt x="1037510" y="386422"/>
                  </a:cubicBezTo>
                  <a:cubicBezTo>
                    <a:pt x="1045236" y="373541"/>
                    <a:pt x="1052962" y="363236"/>
                    <a:pt x="1058113" y="358084"/>
                  </a:cubicBezTo>
                  <a:cubicBezTo>
                    <a:pt x="1060688" y="355508"/>
                    <a:pt x="1060688" y="355508"/>
                    <a:pt x="1060688" y="355508"/>
                  </a:cubicBezTo>
                  <a:cubicBezTo>
                    <a:pt x="1063264" y="350356"/>
                    <a:pt x="1068414" y="347780"/>
                    <a:pt x="1070990" y="345203"/>
                  </a:cubicBezTo>
                  <a:cubicBezTo>
                    <a:pt x="1078716" y="334899"/>
                    <a:pt x="1096743" y="306561"/>
                    <a:pt x="1096743" y="306561"/>
                  </a:cubicBezTo>
                  <a:cubicBezTo>
                    <a:pt x="1099318" y="303985"/>
                    <a:pt x="1099318" y="303985"/>
                    <a:pt x="1099318" y="303985"/>
                  </a:cubicBezTo>
                  <a:close/>
                  <a:moveTo>
                    <a:pt x="1065839" y="303985"/>
                  </a:moveTo>
                  <a:cubicBezTo>
                    <a:pt x="1065839" y="303985"/>
                    <a:pt x="1063264" y="327170"/>
                    <a:pt x="1058113" y="340051"/>
                  </a:cubicBezTo>
                  <a:cubicBezTo>
                    <a:pt x="1058113" y="342627"/>
                    <a:pt x="1055538" y="347780"/>
                    <a:pt x="1055538" y="347780"/>
                  </a:cubicBezTo>
                  <a:cubicBezTo>
                    <a:pt x="1050387" y="347780"/>
                    <a:pt x="1055538" y="332323"/>
                    <a:pt x="1050387" y="306561"/>
                  </a:cubicBezTo>
                  <a:cubicBezTo>
                    <a:pt x="1058113" y="319442"/>
                    <a:pt x="1058113" y="319442"/>
                    <a:pt x="1058113" y="319442"/>
                  </a:cubicBezTo>
                  <a:cubicBezTo>
                    <a:pt x="1058113" y="319442"/>
                    <a:pt x="1058113" y="319442"/>
                    <a:pt x="1065839" y="303985"/>
                  </a:cubicBezTo>
                  <a:close/>
                  <a:moveTo>
                    <a:pt x="48685" y="303985"/>
                  </a:moveTo>
                  <a:cubicBezTo>
                    <a:pt x="48685" y="303985"/>
                    <a:pt x="48685" y="303985"/>
                    <a:pt x="56406" y="319442"/>
                  </a:cubicBezTo>
                  <a:cubicBezTo>
                    <a:pt x="58980" y="319442"/>
                    <a:pt x="58980" y="319442"/>
                    <a:pt x="58980" y="319442"/>
                  </a:cubicBezTo>
                  <a:cubicBezTo>
                    <a:pt x="66702" y="306561"/>
                    <a:pt x="66702" y="306561"/>
                    <a:pt x="66702" y="306561"/>
                  </a:cubicBezTo>
                  <a:cubicBezTo>
                    <a:pt x="58980" y="332323"/>
                    <a:pt x="66702" y="347780"/>
                    <a:pt x="61554" y="347780"/>
                  </a:cubicBezTo>
                  <a:cubicBezTo>
                    <a:pt x="58980" y="347780"/>
                    <a:pt x="58980" y="342627"/>
                    <a:pt x="56406" y="340051"/>
                  </a:cubicBezTo>
                  <a:cubicBezTo>
                    <a:pt x="53833" y="327170"/>
                    <a:pt x="48685" y="303985"/>
                    <a:pt x="48685" y="303985"/>
                  </a:cubicBezTo>
                  <a:close/>
                  <a:moveTo>
                    <a:pt x="17800" y="303985"/>
                  </a:moveTo>
                  <a:cubicBezTo>
                    <a:pt x="17800" y="303985"/>
                    <a:pt x="17800" y="303985"/>
                    <a:pt x="20373" y="306561"/>
                  </a:cubicBezTo>
                  <a:cubicBezTo>
                    <a:pt x="20373" y="306561"/>
                    <a:pt x="38390" y="334899"/>
                    <a:pt x="46111" y="345203"/>
                  </a:cubicBezTo>
                  <a:cubicBezTo>
                    <a:pt x="48685" y="347780"/>
                    <a:pt x="51259" y="350356"/>
                    <a:pt x="56406" y="355508"/>
                  </a:cubicBezTo>
                  <a:cubicBezTo>
                    <a:pt x="56406" y="355508"/>
                    <a:pt x="56406" y="355508"/>
                    <a:pt x="56406" y="358084"/>
                  </a:cubicBezTo>
                  <a:cubicBezTo>
                    <a:pt x="64128" y="363236"/>
                    <a:pt x="71849" y="373541"/>
                    <a:pt x="79571" y="386422"/>
                  </a:cubicBezTo>
                  <a:cubicBezTo>
                    <a:pt x="82144" y="388998"/>
                    <a:pt x="82144" y="394150"/>
                    <a:pt x="84718" y="399302"/>
                  </a:cubicBezTo>
                  <a:cubicBezTo>
                    <a:pt x="95013" y="425064"/>
                    <a:pt x="89866" y="445673"/>
                    <a:pt x="84718" y="458554"/>
                  </a:cubicBezTo>
                  <a:cubicBezTo>
                    <a:pt x="84718" y="461130"/>
                    <a:pt x="82144" y="463706"/>
                    <a:pt x="82144" y="463706"/>
                  </a:cubicBezTo>
                  <a:cubicBezTo>
                    <a:pt x="79571" y="466282"/>
                    <a:pt x="79571" y="466282"/>
                    <a:pt x="79571" y="466282"/>
                  </a:cubicBezTo>
                  <a:cubicBezTo>
                    <a:pt x="79571" y="463706"/>
                    <a:pt x="79571" y="463706"/>
                    <a:pt x="79571" y="463706"/>
                  </a:cubicBezTo>
                  <a:cubicBezTo>
                    <a:pt x="76997" y="463706"/>
                    <a:pt x="76997" y="463706"/>
                    <a:pt x="76997" y="463706"/>
                  </a:cubicBezTo>
                  <a:cubicBezTo>
                    <a:pt x="76997" y="463706"/>
                    <a:pt x="66702" y="450825"/>
                    <a:pt x="56406" y="437945"/>
                  </a:cubicBezTo>
                  <a:cubicBezTo>
                    <a:pt x="53833" y="432792"/>
                    <a:pt x="51259" y="427640"/>
                    <a:pt x="48685" y="422488"/>
                  </a:cubicBezTo>
                  <a:cubicBezTo>
                    <a:pt x="46111" y="417335"/>
                    <a:pt x="40964" y="401879"/>
                    <a:pt x="38390" y="394150"/>
                  </a:cubicBezTo>
                  <a:cubicBezTo>
                    <a:pt x="35816" y="401879"/>
                    <a:pt x="35816" y="417335"/>
                    <a:pt x="43537" y="427640"/>
                  </a:cubicBezTo>
                  <a:cubicBezTo>
                    <a:pt x="46111" y="432792"/>
                    <a:pt x="51259" y="443097"/>
                    <a:pt x="56406" y="453401"/>
                  </a:cubicBezTo>
                  <a:cubicBezTo>
                    <a:pt x="64128" y="463706"/>
                    <a:pt x="69275" y="471434"/>
                    <a:pt x="69275" y="471434"/>
                  </a:cubicBezTo>
                  <a:cubicBezTo>
                    <a:pt x="69275" y="471434"/>
                    <a:pt x="69275" y="471434"/>
                    <a:pt x="74423" y="479163"/>
                  </a:cubicBezTo>
                  <a:cubicBezTo>
                    <a:pt x="74423" y="479163"/>
                    <a:pt x="74423" y="479163"/>
                    <a:pt x="66702" y="474011"/>
                  </a:cubicBezTo>
                  <a:cubicBezTo>
                    <a:pt x="66702" y="474011"/>
                    <a:pt x="61554" y="474011"/>
                    <a:pt x="56406" y="468858"/>
                  </a:cubicBezTo>
                  <a:cubicBezTo>
                    <a:pt x="46111" y="461130"/>
                    <a:pt x="30669" y="445673"/>
                    <a:pt x="15226" y="417335"/>
                  </a:cubicBezTo>
                  <a:cubicBezTo>
                    <a:pt x="12652" y="412183"/>
                    <a:pt x="10078" y="404455"/>
                    <a:pt x="7504" y="396726"/>
                  </a:cubicBezTo>
                  <a:cubicBezTo>
                    <a:pt x="-13086" y="350356"/>
                    <a:pt x="15226" y="309137"/>
                    <a:pt x="15226" y="306561"/>
                  </a:cubicBezTo>
                  <a:cubicBezTo>
                    <a:pt x="15226" y="306561"/>
                    <a:pt x="15226" y="306561"/>
                    <a:pt x="17800" y="303985"/>
                  </a:cubicBezTo>
                  <a:close/>
                  <a:moveTo>
                    <a:pt x="947373" y="203515"/>
                  </a:moveTo>
                  <a:cubicBezTo>
                    <a:pt x="947373" y="203515"/>
                    <a:pt x="952524" y="206092"/>
                    <a:pt x="957675" y="208668"/>
                  </a:cubicBezTo>
                  <a:cubicBezTo>
                    <a:pt x="967976" y="213820"/>
                    <a:pt x="980853" y="218972"/>
                    <a:pt x="988579" y="221548"/>
                  </a:cubicBezTo>
                  <a:cubicBezTo>
                    <a:pt x="993729" y="224125"/>
                    <a:pt x="996305" y="224125"/>
                    <a:pt x="1001455" y="224125"/>
                  </a:cubicBezTo>
                  <a:cubicBezTo>
                    <a:pt x="1009181" y="224125"/>
                    <a:pt x="1019483" y="226701"/>
                    <a:pt x="1032360" y="229277"/>
                  </a:cubicBezTo>
                  <a:cubicBezTo>
                    <a:pt x="1032360" y="231853"/>
                    <a:pt x="1032360" y="231853"/>
                    <a:pt x="1029784" y="231853"/>
                  </a:cubicBezTo>
                  <a:cubicBezTo>
                    <a:pt x="1029784" y="237005"/>
                    <a:pt x="1029784" y="242158"/>
                    <a:pt x="1029784" y="247310"/>
                  </a:cubicBezTo>
                  <a:cubicBezTo>
                    <a:pt x="1029784" y="255038"/>
                    <a:pt x="1029784" y="262767"/>
                    <a:pt x="1032360" y="267919"/>
                  </a:cubicBezTo>
                  <a:cubicBezTo>
                    <a:pt x="1032360" y="267919"/>
                    <a:pt x="1032360" y="267919"/>
                    <a:pt x="1032360" y="268563"/>
                  </a:cubicBezTo>
                  <a:lnTo>
                    <a:pt x="1032360" y="272427"/>
                  </a:lnTo>
                  <a:cubicBezTo>
                    <a:pt x="1032360" y="273071"/>
                    <a:pt x="1032360" y="273071"/>
                    <a:pt x="1032360" y="273071"/>
                  </a:cubicBezTo>
                  <a:cubicBezTo>
                    <a:pt x="1029784" y="273071"/>
                    <a:pt x="1029784" y="273071"/>
                    <a:pt x="1029784" y="273071"/>
                  </a:cubicBezTo>
                  <a:cubicBezTo>
                    <a:pt x="1022058" y="270495"/>
                    <a:pt x="1009181" y="260191"/>
                    <a:pt x="1001455" y="257615"/>
                  </a:cubicBezTo>
                  <a:cubicBezTo>
                    <a:pt x="998880" y="255038"/>
                    <a:pt x="996305" y="255038"/>
                    <a:pt x="996305" y="255038"/>
                  </a:cubicBezTo>
                  <a:cubicBezTo>
                    <a:pt x="996305" y="255038"/>
                    <a:pt x="998880" y="257615"/>
                    <a:pt x="1001455" y="260191"/>
                  </a:cubicBezTo>
                  <a:cubicBezTo>
                    <a:pt x="1006606" y="265343"/>
                    <a:pt x="1014332" y="275648"/>
                    <a:pt x="1024634" y="280800"/>
                  </a:cubicBezTo>
                  <a:cubicBezTo>
                    <a:pt x="1027209" y="283376"/>
                    <a:pt x="1029784" y="283376"/>
                    <a:pt x="1032360" y="285952"/>
                  </a:cubicBezTo>
                  <a:cubicBezTo>
                    <a:pt x="1034935" y="285952"/>
                    <a:pt x="1034935" y="288528"/>
                    <a:pt x="1037510" y="288528"/>
                  </a:cubicBezTo>
                  <a:cubicBezTo>
                    <a:pt x="1037510" y="288528"/>
                    <a:pt x="1037510" y="288528"/>
                    <a:pt x="1040086" y="288528"/>
                  </a:cubicBezTo>
                  <a:cubicBezTo>
                    <a:pt x="1042661" y="293681"/>
                    <a:pt x="1045236" y="298833"/>
                    <a:pt x="1047812" y="301409"/>
                  </a:cubicBezTo>
                  <a:cubicBezTo>
                    <a:pt x="1045236" y="301409"/>
                    <a:pt x="1040086" y="301409"/>
                    <a:pt x="1037510" y="301409"/>
                  </a:cubicBezTo>
                  <a:cubicBezTo>
                    <a:pt x="1034935" y="298833"/>
                    <a:pt x="1034935" y="298833"/>
                    <a:pt x="1032360" y="298833"/>
                  </a:cubicBezTo>
                  <a:cubicBezTo>
                    <a:pt x="1022058" y="296257"/>
                    <a:pt x="1011757" y="293681"/>
                    <a:pt x="1001455" y="288528"/>
                  </a:cubicBezTo>
                  <a:cubicBezTo>
                    <a:pt x="996305" y="283376"/>
                    <a:pt x="991154" y="280800"/>
                    <a:pt x="986003" y="278224"/>
                  </a:cubicBezTo>
                  <a:cubicBezTo>
                    <a:pt x="973127" y="267919"/>
                    <a:pt x="965401" y="257615"/>
                    <a:pt x="957675" y="247310"/>
                  </a:cubicBezTo>
                  <a:cubicBezTo>
                    <a:pt x="947373" y="224125"/>
                    <a:pt x="947373" y="203515"/>
                    <a:pt x="947373" y="203515"/>
                  </a:cubicBezTo>
                  <a:close/>
                  <a:moveTo>
                    <a:pt x="169653" y="203515"/>
                  </a:moveTo>
                  <a:cubicBezTo>
                    <a:pt x="169653" y="203515"/>
                    <a:pt x="169653" y="224125"/>
                    <a:pt x="159358" y="247310"/>
                  </a:cubicBezTo>
                  <a:cubicBezTo>
                    <a:pt x="151637" y="257615"/>
                    <a:pt x="143915" y="267919"/>
                    <a:pt x="131046" y="278224"/>
                  </a:cubicBezTo>
                  <a:cubicBezTo>
                    <a:pt x="125899" y="280800"/>
                    <a:pt x="120751" y="283376"/>
                    <a:pt x="115604" y="288528"/>
                  </a:cubicBezTo>
                  <a:cubicBezTo>
                    <a:pt x="102735" y="293681"/>
                    <a:pt x="95013" y="296257"/>
                    <a:pt x="84718" y="298833"/>
                  </a:cubicBezTo>
                  <a:cubicBezTo>
                    <a:pt x="82144" y="298833"/>
                    <a:pt x="82144" y="298833"/>
                    <a:pt x="79571" y="301409"/>
                  </a:cubicBezTo>
                  <a:cubicBezTo>
                    <a:pt x="74423" y="301409"/>
                    <a:pt x="71849" y="301409"/>
                    <a:pt x="69275" y="301409"/>
                  </a:cubicBezTo>
                  <a:cubicBezTo>
                    <a:pt x="71849" y="298833"/>
                    <a:pt x="74423" y="293681"/>
                    <a:pt x="76997" y="288528"/>
                  </a:cubicBezTo>
                  <a:cubicBezTo>
                    <a:pt x="76997" y="288528"/>
                    <a:pt x="76997" y="288528"/>
                    <a:pt x="79571" y="288528"/>
                  </a:cubicBezTo>
                  <a:cubicBezTo>
                    <a:pt x="82144" y="288528"/>
                    <a:pt x="82144" y="285952"/>
                    <a:pt x="84718" y="285952"/>
                  </a:cubicBezTo>
                  <a:cubicBezTo>
                    <a:pt x="87292" y="283376"/>
                    <a:pt x="89866" y="283376"/>
                    <a:pt x="92439" y="280800"/>
                  </a:cubicBezTo>
                  <a:cubicBezTo>
                    <a:pt x="102735" y="275648"/>
                    <a:pt x="110456" y="265343"/>
                    <a:pt x="115604" y="260191"/>
                  </a:cubicBezTo>
                  <a:cubicBezTo>
                    <a:pt x="118177" y="257615"/>
                    <a:pt x="118177" y="255038"/>
                    <a:pt x="118177" y="255038"/>
                  </a:cubicBezTo>
                  <a:cubicBezTo>
                    <a:pt x="118177" y="255038"/>
                    <a:pt x="118177" y="255038"/>
                    <a:pt x="115604" y="257615"/>
                  </a:cubicBezTo>
                  <a:cubicBezTo>
                    <a:pt x="107882" y="260191"/>
                    <a:pt x="95013" y="270495"/>
                    <a:pt x="84718" y="273071"/>
                  </a:cubicBezTo>
                  <a:cubicBezTo>
                    <a:pt x="84718" y="275648"/>
                    <a:pt x="84718" y="275648"/>
                    <a:pt x="82144" y="275648"/>
                  </a:cubicBezTo>
                  <a:cubicBezTo>
                    <a:pt x="84718" y="273071"/>
                    <a:pt x="84718" y="270495"/>
                    <a:pt x="84718" y="267919"/>
                  </a:cubicBezTo>
                  <a:cubicBezTo>
                    <a:pt x="87292" y="262767"/>
                    <a:pt x="87292" y="255038"/>
                    <a:pt x="87292" y="247310"/>
                  </a:cubicBezTo>
                  <a:cubicBezTo>
                    <a:pt x="87292" y="242158"/>
                    <a:pt x="87292" y="237005"/>
                    <a:pt x="84718" y="231853"/>
                  </a:cubicBezTo>
                  <a:cubicBezTo>
                    <a:pt x="84718" y="231853"/>
                    <a:pt x="84718" y="231853"/>
                    <a:pt x="84718" y="229277"/>
                  </a:cubicBezTo>
                  <a:cubicBezTo>
                    <a:pt x="95013" y="226701"/>
                    <a:pt x="105308" y="224125"/>
                    <a:pt x="115604" y="224125"/>
                  </a:cubicBezTo>
                  <a:cubicBezTo>
                    <a:pt x="120751" y="224125"/>
                    <a:pt x="123325" y="224125"/>
                    <a:pt x="125899" y="221548"/>
                  </a:cubicBezTo>
                  <a:cubicBezTo>
                    <a:pt x="133620" y="218972"/>
                    <a:pt x="149063" y="213820"/>
                    <a:pt x="159358" y="208668"/>
                  </a:cubicBezTo>
                  <a:cubicBezTo>
                    <a:pt x="164506" y="206092"/>
                    <a:pt x="169653" y="203515"/>
                    <a:pt x="169653" y="203515"/>
                  </a:cubicBezTo>
                  <a:close/>
                  <a:moveTo>
                    <a:pt x="1037510" y="151993"/>
                  </a:moveTo>
                  <a:cubicBezTo>
                    <a:pt x="1037510" y="151993"/>
                    <a:pt x="1037510" y="157145"/>
                    <a:pt x="1037510" y="159721"/>
                  </a:cubicBezTo>
                  <a:cubicBezTo>
                    <a:pt x="1040086" y="170026"/>
                    <a:pt x="1042661" y="193211"/>
                    <a:pt x="1040086" y="195787"/>
                  </a:cubicBezTo>
                  <a:cubicBezTo>
                    <a:pt x="1037510" y="195787"/>
                    <a:pt x="1037510" y="195787"/>
                    <a:pt x="1037510" y="195787"/>
                  </a:cubicBezTo>
                  <a:cubicBezTo>
                    <a:pt x="1034935" y="195787"/>
                    <a:pt x="1034935" y="188059"/>
                    <a:pt x="1032360" y="180330"/>
                  </a:cubicBezTo>
                  <a:cubicBezTo>
                    <a:pt x="1029784" y="172602"/>
                    <a:pt x="1027209" y="167449"/>
                    <a:pt x="1022058" y="159721"/>
                  </a:cubicBezTo>
                  <a:cubicBezTo>
                    <a:pt x="1032360" y="167449"/>
                    <a:pt x="1032360" y="167449"/>
                    <a:pt x="1032360" y="167449"/>
                  </a:cubicBezTo>
                  <a:lnTo>
                    <a:pt x="1032360" y="169059"/>
                  </a:lnTo>
                  <a:lnTo>
                    <a:pt x="1032360" y="170026"/>
                  </a:lnTo>
                  <a:cubicBezTo>
                    <a:pt x="1037510" y="151993"/>
                    <a:pt x="1037510" y="151993"/>
                    <a:pt x="1037510" y="151993"/>
                  </a:cubicBezTo>
                  <a:close/>
                  <a:moveTo>
                    <a:pt x="79571" y="151993"/>
                  </a:moveTo>
                  <a:cubicBezTo>
                    <a:pt x="82144" y="170026"/>
                    <a:pt x="82144" y="170026"/>
                    <a:pt x="82144" y="170026"/>
                  </a:cubicBezTo>
                  <a:cubicBezTo>
                    <a:pt x="84718" y="167449"/>
                    <a:pt x="84718" y="167449"/>
                    <a:pt x="84718" y="167449"/>
                  </a:cubicBezTo>
                  <a:cubicBezTo>
                    <a:pt x="95013" y="159721"/>
                    <a:pt x="95013" y="159721"/>
                    <a:pt x="95013" y="159721"/>
                  </a:cubicBezTo>
                  <a:cubicBezTo>
                    <a:pt x="89866" y="167449"/>
                    <a:pt x="87292" y="172602"/>
                    <a:pt x="84718" y="180330"/>
                  </a:cubicBezTo>
                  <a:cubicBezTo>
                    <a:pt x="82144" y="188059"/>
                    <a:pt x="82144" y="195787"/>
                    <a:pt x="79571" y="195787"/>
                  </a:cubicBezTo>
                  <a:cubicBezTo>
                    <a:pt x="79571" y="195787"/>
                    <a:pt x="76997" y="195787"/>
                    <a:pt x="76997" y="195787"/>
                  </a:cubicBezTo>
                  <a:cubicBezTo>
                    <a:pt x="74423" y="193211"/>
                    <a:pt x="76997" y="170026"/>
                    <a:pt x="79571" y="159721"/>
                  </a:cubicBezTo>
                  <a:cubicBezTo>
                    <a:pt x="79571" y="157145"/>
                    <a:pt x="79571" y="151993"/>
                    <a:pt x="79571" y="151993"/>
                  </a:cubicBezTo>
                  <a:close/>
                  <a:moveTo>
                    <a:pt x="1068414" y="136536"/>
                  </a:moveTo>
                  <a:cubicBezTo>
                    <a:pt x="1068414" y="136536"/>
                    <a:pt x="1068414" y="136536"/>
                    <a:pt x="1070990" y="139112"/>
                  </a:cubicBezTo>
                  <a:cubicBezTo>
                    <a:pt x="1070990" y="139112"/>
                    <a:pt x="1109620" y="167449"/>
                    <a:pt x="1107044" y="216396"/>
                  </a:cubicBezTo>
                  <a:cubicBezTo>
                    <a:pt x="1107044" y="224125"/>
                    <a:pt x="1104469" y="231853"/>
                    <a:pt x="1104469" y="239581"/>
                  </a:cubicBezTo>
                  <a:cubicBezTo>
                    <a:pt x="1096743" y="285952"/>
                    <a:pt x="1076140" y="309137"/>
                    <a:pt x="1076140" y="309137"/>
                  </a:cubicBezTo>
                  <a:cubicBezTo>
                    <a:pt x="1076140" y="309137"/>
                    <a:pt x="1076140" y="309137"/>
                    <a:pt x="1070990" y="316866"/>
                  </a:cubicBezTo>
                  <a:cubicBezTo>
                    <a:pt x="1070990" y="316866"/>
                    <a:pt x="1070990" y="316866"/>
                    <a:pt x="1070990" y="309137"/>
                  </a:cubicBezTo>
                  <a:cubicBezTo>
                    <a:pt x="1070990" y="309137"/>
                    <a:pt x="1081291" y="273071"/>
                    <a:pt x="1083866" y="257615"/>
                  </a:cubicBezTo>
                  <a:cubicBezTo>
                    <a:pt x="1083866" y="244734"/>
                    <a:pt x="1081291" y="231853"/>
                    <a:pt x="1076140" y="226701"/>
                  </a:cubicBezTo>
                  <a:cubicBezTo>
                    <a:pt x="1076140" y="234429"/>
                    <a:pt x="1076140" y="249886"/>
                    <a:pt x="1076140" y="255038"/>
                  </a:cubicBezTo>
                  <a:cubicBezTo>
                    <a:pt x="1073565" y="275648"/>
                    <a:pt x="1063264" y="303985"/>
                    <a:pt x="1060688" y="303985"/>
                  </a:cubicBezTo>
                  <a:cubicBezTo>
                    <a:pt x="1060688" y="303985"/>
                    <a:pt x="1060688" y="303985"/>
                    <a:pt x="1060688" y="306561"/>
                  </a:cubicBezTo>
                  <a:cubicBezTo>
                    <a:pt x="1060688" y="306561"/>
                    <a:pt x="1060688" y="306561"/>
                    <a:pt x="1058113" y="306561"/>
                  </a:cubicBezTo>
                  <a:lnTo>
                    <a:pt x="1058113" y="304347"/>
                  </a:lnTo>
                  <a:lnTo>
                    <a:pt x="1058113" y="303985"/>
                  </a:lnTo>
                  <a:cubicBezTo>
                    <a:pt x="1058113" y="303985"/>
                    <a:pt x="1042661" y="293681"/>
                    <a:pt x="1037510" y="270495"/>
                  </a:cubicBezTo>
                  <a:cubicBezTo>
                    <a:pt x="1034935" y="262767"/>
                    <a:pt x="1034935" y="255038"/>
                    <a:pt x="1034935" y="247310"/>
                  </a:cubicBezTo>
                  <a:cubicBezTo>
                    <a:pt x="1034935" y="242158"/>
                    <a:pt x="1034935" y="237005"/>
                    <a:pt x="1037510" y="234429"/>
                  </a:cubicBezTo>
                  <a:lnTo>
                    <a:pt x="1037510" y="232175"/>
                  </a:lnTo>
                  <a:cubicBezTo>
                    <a:pt x="1037510" y="229438"/>
                    <a:pt x="1037510" y="228069"/>
                    <a:pt x="1037510" y="227385"/>
                  </a:cubicBezTo>
                  <a:lnTo>
                    <a:pt x="1037510" y="226701"/>
                  </a:lnTo>
                  <a:cubicBezTo>
                    <a:pt x="1040086" y="213820"/>
                    <a:pt x="1045236" y="203515"/>
                    <a:pt x="1047812" y="195787"/>
                  </a:cubicBezTo>
                  <a:cubicBezTo>
                    <a:pt x="1050387" y="193211"/>
                    <a:pt x="1052962" y="188059"/>
                    <a:pt x="1052962" y="185482"/>
                  </a:cubicBezTo>
                  <a:cubicBezTo>
                    <a:pt x="1055538" y="180330"/>
                    <a:pt x="1055538" y="172602"/>
                    <a:pt x="1058113" y="164873"/>
                  </a:cubicBezTo>
                  <a:cubicBezTo>
                    <a:pt x="1063264" y="151993"/>
                    <a:pt x="1065839" y="139112"/>
                    <a:pt x="1065839" y="139112"/>
                  </a:cubicBezTo>
                  <a:cubicBezTo>
                    <a:pt x="1065839" y="139112"/>
                    <a:pt x="1065839" y="139112"/>
                    <a:pt x="1068414" y="136536"/>
                  </a:cubicBezTo>
                  <a:close/>
                  <a:moveTo>
                    <a:pt x="48685" y="136536"/>
                  </a:moveTo>
                  <a:cubicBezTo>
                    <a:pt x="51259" y="139112"/>
                    <a:pt x="51259" y="139112"/>
                    <a:pt x="51259" y="139112"/>
                  </a:cubicBezTo>
                  <a:cubicBezTo>
                    <a:pt x="51259" y="139112"/>
                    <a:pt x="53833" y="151993"/>
                    <a:pt x="56406" y="164873"/>
                  </a:cubicBezTo>
                  <a:cubicBezTo>
                    <a:pt x="58980" y="172602"/>
                    <a:pt x="61554" y="180330"/>
                    <a:pt x="64128" y="185482"/>
                  </a:cubicBezTo>
                  <a:cubicBezTo>
                    <a:pt x="64128" y="188059"/>
                    <a:pt x="66702" y="193211"/>
                    <a:pt x="69275" y="195787"/>
                  </a:cubicBezTo>
                  <a:cubicBezTo>
                    <a:pt x="71849" y="203515"/>
                    <a:pt x="76997" y="213820"/>
                    <a:pt x="79571" y="226701"/>
                  </a:cubicBezTo>
                  <a:lnTo>
                    <a:pt x="79571" y="227385"/>
                  </a:lnTo>
                  <a:cubicBezTo>
                    <a:pt x="79571" y="228069"/>
                    <a:pt x="79571" y="229438"/>
                    <a:pt x="79571" y="232175"/>
                  </a:cubicBezTo>
                  <a:lnTo>
                    <a:pt x="79571" y="234429"/>
                  </a:lnTo>
                  <a:cubicBezTo>
                    <a:pt x="82144" y="237005"/>
                    <a:pt x="82144" y="242158"/>
                    <a:pt x="82144" y="247310"/>
                  </a:cubicBezTo>
                  <a:cubicBezTo>
                    <a:pt x="82144" y="255038"/>
                    <a:pt x="82144" y="262767"/>
                    <a:pt x="79571" y="270495"/>
                  </a:cubicBezTo>
                  <a:cubicBezTo>
                    <a:pt x="71849" y="293681"/>
                    <a:pt x="58980" y="303985"/>
                    <a:pt x="58980" y="303985"/>
                  </a:cubicBezTo>
                  <a:cubicBezTo>
                    <a:pt x="56406" y="306561"/>
                    <a:pt x="56406" y="306561"/>
                    <a:pt x="56406" y="306561"/>
                  </a:cubicBezTo>
                  <a:lnTo>
                    <a:pt x="56406" y="304347"/>
                  </a:lnTo>
                  <a:lnTo>
                    <a:pt x="56406" y="303985"/>
                  </a:lnTo>
                  <a:cubicBezTo>
                    <a:pt x="53833" y="303985"/>
                    <a:pt x="43537" y="275648"/>
                    <a:pt x="40964" y="255038"/>
                  </a:cubicBezTo>
                  <a:cubicBezTo>
                    <a:pt x="40964" y="249886"/>
                    <a:pt x="40964" y="234429"/>
                    <a:pt x="40964" y="226701"/>
                  </a:cubicBezTo>
                  <a:cubicBezTo>
                    <a:pt x="35816" y="231853"/>
                    <a:pt x="33242" y="244734"/>
                    <a:pt x="33242" y="257615"/>
                  </a:cubicBezTo>
                  <a:cubicBezTo>
                    <a:pt x="35816" y="273071"/>
                    <a:pt x="46111" y="309137"/>
                    <a:pt x="46111" y="309137"/>
                  </a:cubicBezTo>
                  <a:cubicBezTo>
                    <a:pt x="46111" y="316866"/>
                    <a:pt x="46111" y="316866"/>
                    <a:pt x="46111" y="316866"/>
                  </a:cubicBezTo>
                  <a:cubicBezTo>
                    <a:pt x="40964" y="309137"/>
                    <a:pt x="40964" y="309137"/>
                    <a:pt x="40964" y="309137"/>
                  </a:cubicBezTo>
                  <a:cubicBezTo>
                    <a:pt x="40964" y="309137"/>
                    <a:pt x="20373" y="285952"/>
                    <a:pt x="12652" y="239581"/>
                  </a:cubicBezTo>
                  <a:cubicBezTo>
                    <a:pt x="12652" y="231853"/>
                    <a:pt x="10078" y="224125"/>
                    <a:pt x="10078" y="216396"/>
                  </a:cubicBezTo>
                  <a:cubicBezTo>
                    <a:pt x="7504" y="167449"/>
                    <a:pt x="46111" y="139112"/>
                    <a:pt x="46111" y="139112"/>
                  </a:cubicBezTo>
                  <a:cubicBezTo>
                    <a:pt x="48685" y="136536"/>
                    <a:pt x="48685" y="136536"/>
                    <a:pt x="48685" y="136536"/>
                  </a:cubicBezTo>
                  <a:close/>
                  <a:moveTo>
                    <a:pt x="980853" y="97894"/>
                  </a:moveTo>
                  <a:cubicBezTo>
                    <a:pt x="980853" y="97894"/>
                    <a:pt x="980853" y="97894"/>
                    <a:pt x="980853" y="100470"/>
                  </a:cubicBezTo>
                  <a:cubicBezTo>
                    <a:pt x="980853" y="105622"/>
                    <a:pt x="983428" y="108198"/>
                    <a:pt x="983428" y="113350"/>
                  </a:cubicBezTo>
                  <a:cubicBezTo>
                    <a:pt x="988579" y="123655"/>
                    <a:pt x="991154" y="131383"/>
                    <a:pt x="996305" y="136536"/>
                  </a:cubicBezTo>
                  <a:cubicBezTo>
                    <a:pt x="996305" y="136536"/>
                    <a:pt x="993729" y="136536"/>
                    <a:pt x="993729" y="136536"/>
                  </a:cubicBezTo>
                  <a:cubicBezTo>
                    <a:pt x="983428" y="136536"/>
                    <a:pt x="962825" y="131383"/>
                    <a:pt x="957675" y="131383"/>
                  </a:cubicBezTo>
                  <a:cubicBezTo>
                    <a:pt x="962825" y="133960"/>
                    <a:pt x="975702" y="144264"/>
                    <a:pt x="991154" y="146840"/>
                  </a:cubicBezTo>
                  <a:cubicBezTo>
                    <a:pt x="993729" y="146840"/>
                    <a:pt x="996305" y="146840"/>
                    <a:pt x="1001455" y="149416"/>
                  </a:cubicBezTo>
                  <a:cubicBezTo>
                    <a:pt x="1004031" y="149416"/>
                    <a:pt x="1004031" y="149416"/>
                    <a:pt x="1006606" y="149416"/>
                  </a:cubicBezTo>
                  <a:cubicBezTo>
                    <a:pt x="1011757" y="151993"/>
                    <a:pt x="1014332" y="154569"/>
                    <a:pt x="1019483" y="157145"/>
                  </a:cubicBezTo>
                  <a:cubicBezTo>
                    <a:pt x="1014332" y="159721"/>
                    <a:pt x="1009181" y="159721"/>
                    <a:pt x="1001455" y="159721"/>
                  </a:cubicBezTo>
                  <a:cubicBezTo>
                    <a:pt x="988579" y="162297"/>
                    <a:pt x="975702" y="162297"/>
                    <a:pt x="957675" y="157145"/>
                  </a:cubicBezTo>
                  <a:cubicBezTo>
                    <a:pt x="957675" y="157145"/>
                    <a:pt x="955099" y="157145"/>
                    <a:pt x="955099" y="157145"/>
                  </a:cubicBezTo>
                  <a:cubicBezTo>
                    <a:pt x="911319" y="146840"/>
                    <a:pt x="895867" y="103046"/>
                    <a:pt x="895867" y="103046"/>
                  </a:cubicBezTo>
                  <a:cubicBezTo>
                    <a:pt x="895867" y="103046"/>
                    <a:pt x="926771" y="105622"/>
                    <a:pt x="939647" y="105622"/>
                  </a:cubicBezTo>
                  <a:cubicBezTo>
                    <a:pt x="944798" y="105622"/>
                    <a:pt x="952524" y="103046"/>
                    <a:pt x="957675" y="100470"/>
                  </a:cubicBezTo>
                  <a:cubicBezTo>
                    <a:pt x="965401" y="97894"/>
                    <a:pt x="973127" y="97894"/>
                    <a:pt x="980853" y="97894"/>
                  </a:cubicBezTo>
                  <a:close/>
                  <a:moveTo>
                    <a:pt x="136194" y="97894"/>
                  </a:moveTo>
                  <a:cubicBezTo>
                    <a:pt x="143915" y="97894"/>
                    <a:pt x="151637" y="97894"/>
                    <a:pt x="159358" y="100470"/>
                  </a:cubicBezTo>
                  <a:cubicBezTo>
                    <a:pt x="164506" y="103046"/>
                    <a:pt x="172227" y="105622"/>
                    <a:pt x="177374" y="105622"/>
                  </a:cubicBezTo>
                  <a:cubicBezTo>
                    <a:pt x="187670" y="105622"/>
                    <a:pt x="221129" y="103046"/>
                    <a:pt x="221129" y="103046"/>
                  </a:cubicBezTo>
                  <a:cubicBezTo>
                    <a:pt x="221129" y="103046"/>
                    <a:pt x="205686" y="146840"/>
                    <a:pt x="161932" y="157145"/>
                  </a:cubicBezTo>
                  <a:cubicBezTo>
                    <a:pt x="161932" y="157145"/>
                    <a:pt x="159358" y="157145"/>
                    <a:pt x="159358" y="157145"/>
                  </a:cubicBezTo>
                  <a:cubicBezTo>
                    <a:pt x="141341" y="162297"/>
                    <a:pt x="125899" y="162297"/>
                    <a:pt x="115604" y="159721"/>
                  </a:cubicBezTo>
                  <a:cubicBezTo>
                    <a:pt x="107882" y="159721"/>
                    <a:pt x="102735" y="159721"/>
                    <a:pt x="97587" y="157145"/>
                  </a:cubicBezTo>
                  <a:cubicBezTo>
                    <a:pt x="100161" y="154569"/>
                    <a:pt x="105308" y="151993"/>
                    <a:pt x="110456" y="149416"/>
                  </a:cubicBezTo>
                  <a:cubicBezTo>
                    <a:pt x="110456" y="149416"/>
                    <a:pt x="113030" y="149416"/>
                    <a:pt x="115604" y="149416"/>
                  </a:cubicBezTo>
                  <a:cubicBezTo>
                    <a:pt x="118177" y="146840"/>
                    <a:pt x="123325" y="146840"/>
                    <a:pt x="125899" y="146840"/>
                  </a:cubicBezTo>
                  <a:cubicBezTo>
                    <a:pt x="141341" y="144264"/>
                    <a:pt x="154210" y="133960"/>
                    <a:pt x="159358" y="131383"/>
                  </a:cubicBezTo>
                  <a:cubicBezTo>
                    <a:pt x="154210" y="131383"/>
                    <a:pt x="133620" y="136536"/>
                    <a:pt x="123325" y="136536"/>
                  </a:cubicBezTo>
                  <a:cubicBezTo>
                    <a:pt x="120751" y="136536"/>
                    <a:pt x="120751" y="136536"/>
                    <a:pt x="120751" y="136536"/>
                  </a:cubicBezTo>
                  <a:cubicBezTo>
                    <a:pt x="125899" y="131383"/>
                    <a:pt x="128473" y="123655"/>
                    <a:pt x="131046" y="113350"/>
                  </a:cubicBezTo>
                  <a:cubicBezTo>
                    <a:pt x="133620" y="108198"/>
                    <a:pt x="133620" y="105622"/>
                    <a:pt x="136194" y="100470"/>
                  </a:cubicBezTo>
                  <a:cubicBezTo>
                    <a:pt x="136194" y="97894"/>
                    <a:pt x="136194" y="97894"/>
                    <a:pt x="136194" y="97894"/>
                  </a:cubicBezTo>
                  <a:close/>
                  <a:moveTo>
                    <a:pt x="986003" y="0"/>
                  </a:moveTo>
                  <a:cubicBezTo>
                    <a:pt x="988579" y="0"/>
                    <a:pt x="988579" y="0"/>
                    <a:pt x="988579" y="0"/>
                  </a:cubicBezTo>
                  <a:cubicBezTo>
                    <a:pt x="988579" y="0"/>
                    <a:pt x="993729" y="2576"/>
                    <a:pt x="1001455" y="7729"/>
                  </a:cubicBezTo>
                  <a:cubicBezTo>
                    <a:pt x="1011757" y="12881"/>
                    <a:pt x="1022058" y="20609"/>
                    <a:pt x="1032360" y="33490"/>
                  </a:cubicBezTo>
                  <a:cubicBezTo>
                    <a:pt x="1034935" y="36066"/>
                    <a:pt x="1034935" y="38642"/>
                    <a:pt x="1037510" y="41218"/>
                  </a:cubicBezTo>
                  <a:cubicBezTo>
                    <a:pt x="1040086" y="46371"/>
                    <a:pt x="1042661" y="51523"/>
                    <a:pt x="1045236" y="59251"/>
                  </a:cubicBezTo>
                  <a:cubicBezTo>
                    <a:pt x="1047812" y="66980"/>
                    <a:pt x="1047812" y="74708"/>
                    <a:pt x="1050387" y="82437"/>
                  </a:cubicBezTo>
                  <a:cubicBezTo>
                    <a:pt x="1058113" y="123655"/>
                    <a:pt x="1047812" y="154569"/>
                    <a:pt x="1045236" y="154569"/>
                  </a:cubicBezTo>
                  <a:cubicBezTo>
                    <a:pt x="1042661" y="162297"/>
                    <a:pt x="1042661" y="162297"/>
                    <a:pt x="1042661" y="162297"/>
                  </a:cubicBezTo>
                  <a:cubicBezTo>
                    <a:pt x="1042661" y="154569"/>
                    <a:pt x="1042661" y="154569"/>
                    <a:pt x="1042661" y="154569"/>
                  </a:cubicBezTo>
                  <a:cubicBezTo>
                    <a:pt x="1042661" y="154569"/>
                    <a:pt x="1040086" y="128807"/>
                    <a:pt x="1037510" y="110774"/>
                  </a:cubicBezTo>
                  <a:lnTo>
                    <a:pt x="1037510" y="109688"/>
                  </a:lnTo>
                  <a:lnTo>
                    <a:pt x="1037510" y="105622"/>
                  </a:lnTo>
                  <a:cubicBezTo>
                    <a:pt x="1034935" y="100470"/>
                    <a:pt x="1034935" y="95317"/>
                    <a:pt x="1032360" y="92741"/>
                  </a:cubicBezTo>
                  <a:cubicBezTo>
                    <a:pt x="1027209" y="85013"/>
                    <a:pt x="1024634" y="79861"/>
                    <a:pt x="1019483" y="79861"/>
                  </a:cubicBezTo>
                  <a:cubicBezTo>
                    <a:pt x="1024634" y="85013"/>
                    <a:pt x="1027209" y="97894"/>
                    <a:pt x="1029784" y="105622"/>
                  </a:cubicBezTo>
                  <a:cubicBezTo>
                    <a:pt x="1032360" y="123655"/>
                    <a:pt x="1032360" y="151993"/>
                    <a:pt x="1032360" y="154569"/>
                  </a:cubicBezTo>
                  <a:cubicBezTo>
                    <a:pt x="1032360" y="157145"/>
                    <a:pt x="1032360" y="157145"/>
                    <a:pt x="1032360" y="157145"/>
                  </a:cubicBezTo>
                  <a:cubicBezTo>
                    <a:pt x="1029784" y="157145"/>
                    <a:pt x="1029784" y="157145"/>
                    <a:pt x="1029784" y="157145"/>
                  </a:cubicBezTo>
                  <a:cubicBezTo>
                    <a:pt x="1027209" y="157145"/>
                    <a:pt x="1014332" y="151993"/>
                    <a:pt x="1001455" y="136536"/>
                  </a:cubicBezTo>
                  <a:cubicBezTo>
                    <a:pt x="996305" y="128807"/>
                    <a:pt x="991154" y="121079"/>
                    <a:pt x="988579" y="110774"/>
                  </a:cubicBezTo>
                  <a:cubicBezTo>
                    <a:pt x="988579" y="108198"/>
                    <a:pt x="986003" y="103046"/>
                    <a:pt x="986003" y="97894"/>
                  </a:cubicBezTo>
                  <a:cubicBezTo>
                    <a:pt x="983428" y="85013"/>
                    <a:pt x="986003" y="72132"/>
                    <a:pt x="986003" y="61828"/>
                  </a:cubicBezTo>
                  <a:cubicBezTo>
                    <a:pt x="986003" y="56675"/>
                    <a:pt x="986003" y="51523"/>
                    <a:pt x="986003" y="48947"/>
                  </a:cubicBezTo>
                  <a:cubicBezTo>
                    <a:pt x="986003" y="36066"/>
                    <a:pt x="986003" y="2576"/>
                    <a:pt x="986003" y="2576"/>
                  </a:cubicBezTo>
                  <a:cubicBezTo>
                    <a:pt x="986003" y="0"/>
                    <a:pt x="986003" y="0"/>
                    <a:pt x="986003" y="0"/>
                  </a:cubicBezTo>
                  <a:close/>
                  <a:moveTo>
                    <a:pt x="128473" y="0"/>
                  </a:moveTo>
                  <a:cubicBezTo>
                    <a:pt x="128473" y="0"/>
                    <a:pt x="128473" y="0"/>
                    <a:pt x="131046" y="0"/>
                  </a:cubicBezTo>
                  <a:cubicBezTo>
                    <a:pt x="131046" y="0"/>
                    <a:pt x="131046" y="0"/>
                    <a:pt x="131046" y="2576"/>
                  </a:cubicBezTo>
                  <a:cubicBezTo>
                    <a:pt x="131046" y="2576"/>
                    <a:pt x="131046" y="36066"/>
                    <a:pt x="131046" y="48947"/>
                  </a:cubicBezTo>
                  <a:cubicBezTo>
                    <a:pt x="131046" y="51523"/>
                    <a:pt x="131046" y="56675"/>
                    <a:pt x="131046" y="61828"/>
                  </a:cubicBezTo>
                  <a:cubicBezTo>
                    <a:pt x="131046" y="72132"/>
                    <a:pt x="133620" y="85013"/>
                    <a:pt x="131046" y="97894"/>
                  </a:cubicBezTo>
                  <a:cubicBezTo>
                    <a:pt x="128473" y="103046"/>
                    <a:pt x="128473" y="108198"/>
                    <a:pt x="125899" y="110774"/>
                  </a:cubicBezTo>
                  <a:cubicBezTo>
                    <a:pt x="123325" y="121079"/>
                    <a:pt x="120751" y="128807"/>
                    <a:pt x="115604" y="136536"/>
                  </a:cubicBezTo>
                  <a:cubicBezTo>
                    <a:pt x="102735" y="151993"/>
                    <a:pt x="89866" y="157145"/>
                    <a:pt x="87292" y="157145"/>
                  </a:cubicBezTo>
                  <a:cubicBezTo>
                    <a:pt x="84718" y="157145"/>
                    <a:pt x="84718" y="157145"/>
                    <a:pt x="84718" y="157145"/>
                  </a:cubicBezTo>
                  <a:cubicBezTo>
                    <a:pt x="84718" y="154569"/>
                    <a:pt x="84718" y="154569"/>
                    <a:pt x="84718" y="154569"/>
                  </a:cubicBezTo>
                  <a:cubicBezTo>
                    <a:pt x="84718" y="151993"/>
                    <a:pt x="84718" y="123655"/>
                    <a:pt x="87292" y="105622"/>
                  </a:cubicBezTo>
                  <a:cubicBezTo>
                    <a:pt x="89866" y="97894"/>
                    <a:pt x="92439" y="85013"/>
                    <a:pt x="97587" y="79861"/>
                  </a:cubicBezTo>
                  <a:cubicBezTo>
                    <a:pt x="92439" y="79861"/>
                    <a:pt x="87292" y="85013"/>
                    <a:pt x="84718" y="92741"/>
                  </a:cubicBezTo>
                  <a:cubicBezTo>
                    <a:pt x="82144" y="95317"/>
                    <a:pt x="82144" y="100470"/>
                    <a:pt x="79571" y="105622"/>
                  </a:cubicBezTo>
                  <a:lnTo>
                    <a:pt x="79571" y="109688"/>
                  </a:lnTo>
                  <a:lnTo>
                    <a:pt x="79571" y="110774"/>
                  </a:lnTo>
                  <a:cubicBezTo>
                    <a:pt x="76997" y="128807"/>
                    <a:pt x="74423" y="154569"/>
                    <a:pt x="74423" y="154569"/>
                  </a:cubicBezTo>
                  <a:cubicBezTo>
                    <a:pt x="74423" y="162297"/>
                    <a:pt x="74423" y="162297"/>
                    <a:pt x="74423" y="162297"/>
                  </a:cubicBezTo>
                  <a:cubicBezTo>
                    <a:pt x="71849" y="154569"/>
                    <a:pt x="71849" y="154569"/>
                    <a:pt x="71849" y="154569"/>
                  </a:cubicBezTo>
                  <a:cubicBezTo>
                    <a:pt x="69275" y="154569"/>
                    <a:pt x="58980" y="123655"/>
                    <a:pt x="66702" y="82437"/>
                  </a:cubicBezTo>
                  <a:cubicBezTo>
                    <a:pt x="66702" y="74708"/>
                    <a:pt x="69275" y="66980"/>
                    <a:pt x="71849" y="59251"/>
                  </a:cubicBezTo>
                  <a:cubicBezTo>
                    <a:pt x="74423" y="51523"/>
                    <a:pt x="76997" y="46371"/>
                    <a:pt x="79571" y="41218"/>
                  </a:cubicBezTo>
                  <a:cubicBezTo>
                    <a:pt x="82144" y="38642"/>
                    <a:pt x="82144" y="36066"/>
                    <a:pt x="84718" y="33490"/>
                  </a:cubicBezTo>
                  <a:cubicBezTo>
                    <a:pt x="95013" y="20609"/>
                    <a:pt x="105308" y="12881"/>
                    <a:pt x="115604" y="7729"/>
                  </a:cubicBezTo>
                  <a:cubicBezTo>
                    <a:pt x="123325" y="2576"/>
                    <a:pt x="128473" y="0"/>
                    <a:pt x="12847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îṧḷîďe"/>
            <p:cNvSpPr/>
            <p:nvPr/>
          </p:nvSpPr>
          <p:spPr bwMode="auto">
            <a:xfrm>
              <a:off x="2094727" y="3859773"/>
              <a:ext cx="766902" cy="961772"/>
            </a:xfrm>
            <a:custGeom>
              <a:avLst/>
              <a:gdLst>
                <a:gd name="connsiteX0" fmla="*/ 252229 w 548379"/>
                <a:gd name="connsiteY0" fmla="*/ 638703 h 687724"/>
                <a:gd name="connsiteX1" fmla="*/ 247042 w 548379"/>
                <a:gd name="connsiteY1" fmla="*/ 641283 h 687724"/>
                <a:gd name="connsiteX2" fmla="*/ 247042 w 548379"/>
                <a:gd name="connsiteY2" fmla="*/ 651604 h 687724"/>
                <a:gd name="connsiteX3" fmla="*/ 249635 w 548379"/>
                <a:gd name="connsiteY3" fmla="*/ 656764 h 687724"/>
                <a:gd name="connsiteX4" fmla="*/ 254822 w 548379"/>
                <a:gd name="connsiteY4" fmla="*/ 659344 h 687724"/>
                <a:gd name="connsiteX5" fmla="*/ 260009 w 548379"/>
                <a:gd name="connsiteY5" fmla="*/ 654184 h 687724"/>
                <a:gd name="connsiteX6" fmla="*/ 260009 w 548379"/>
                <a:gd name="connsiteY6" fmla="*/ 646443 h 687724"/>
                <a:gd name="connsiteX7" fmla="*/ 260009 w 548379"/>
                <a:gd name="connsiteY7" fmla="*/ 638703 h 687724"/>
                <a:gd name="connsiteX8" fmla="*/ 254822 w 548379"/>
                <a:gd name="connsiteY8" fmla="*/ 638703 h 687724"/>
                <a:gd name="connsiteX9" fmla="*/ 252229 w 548379"/>
                <a:gd name="connsiteY9" fmla="*/ 638703 h 687724"/>
                <a:gd name="connsiteX10" fmla="*/ 370795 w 548379"/>
                <a:gd name="connsiteY10" fmla="*/ 628383 h 687724"/>
                <a:gd name="connsiteX11" fmla="*/ 383599 w 548379"/>
                <a:gd name="connsiteY11" fmla="*/ 628383 h 687724"/>
                <a:gd name="connsiteX12" fmla="*/ 383599 w 548379"/>
                <a:gd name="connsiteY12" fmla="*/ 687724 h 687724"/>
                <a:gd name="connsiteX13" fmla="*/ 368234 w 548379"/>
                <a:gd name="connsiteY13" fmla="*/ 687724 h 687724"/>
                <a:gd name="connsiteX14" fmla="*/ 368234 w 548379"/>
                <a:gd name="connsiteY14" fmla="*/ 649023 h 687724"/>
                <a:gd name="connsiteX15" fmla="*/ 352869 w 548379"/>
                <a:gd name="connsiteY15" fmla="*/ 656764 h 687724"/>
                <a:gd name="connsiteX16" fmla="*/ 352869 w 548379"/>
                <a:gd name="connsiteY16" fmla="*/ 641283 h 687724"/>
                <a:gd name="connsiteX17" fmla="*/ 370795 w 548379"/>
                <a:gd name="connsiteY17" fmla="*/ 628383 h 687724"/>
                <a:gd name="connsiteX18" fmla="*/ 311421 w 548379"/>
                <a:gd name="connsiteY18" fmla="*/ 628383 h 687724"/>
                <a:gd name="connsiteX19" fmla="*/ 324259 w 548379"/>
                <a:gd name="connsiteY19" fmla="*/ 628383 h 687724"/>
                <a:gd name="connsiteX20" fmla="*/ 324259 w 548379"/>
                <a:gd name="connsiteY20" fmla="*/ 687724 h 687724"/>
                <a:gd name="connsiteX21" fmla="*/ 308853 w 548379"/>
                <a:gd name="connsiteY21" fmla="*/ 687724 h 687724"/>
                <a:gd name="connsiteX22" fmla="*/ 308853 w 548379"/>
                <a:gd name="connsiteY22" fmla="*/ 649023 h 687724"/>
                <a:gd name="connsiteX23" fmla="*/ 290879 w 548379"/>
                <a:gd name="connsiteY23" fmla="*/ 656764 h 687724"/>
                <a:gd name="connsiteX24" fmla="*/ 290879 w 548379"/>
                <a:gd name="connsiteY24" fmla="*/ 641283 h 687724"/>
                <a:gd name="connsiteX25" fmla="*/ 311421 w 548379"/>
                <a:gd name="connsiteY25" fmla="*/ 628383 h 687724"/>
                <a:gd name="connsiteX26" fmla="*/ 252229 w 548379"/>
                <a:gd name="connsiteY26" fmla="*/ 628383 h 687724"/>
                <a:gd name="connsiteX27" fmla="*/ 254822 w 548379"/>
                <a:gd name="connsiteY27" fmla="*/ 628383 h 687724"/>
                <a:gd name="connsiteX28" fmla="*/ 267789 w 548379"/>
                <a:gd name="connsiteY28" fmla="*/ 633543 h 687724"/>
                <a:gd name="connsiteX29" fmla="*/ 278163 w 548379"/>
                <a:gd name="connsiteY29" fmla="*/ 651604 h 687724"/>
                <a:gd name="connsiteX30" fmla="*/ 275570 w 548379"/>
                <a:gd name="connsiteY30" fmla="*/ 669664 h 687724"/>
                <a:gd name="connsiteX31" fmla="*/ 267789 w 548379"/>
                <a:gd name="connsiteY31" fmla="*/ 682564 h 687724"/>
                <a:gd name="connsiteX32" fmla="*/ 254822 w 548379"/>
                <a:gd name="connsiteY32" fmla="*/ 687724 h 687724"/>
                <a:gd name="connsiteX33" fmla="*/ 252229 w 548379"/>
                <a:gd name="connsiteY33" fmla="*/ 687724 h 687724"/>
                <a:gd name="connsiteX34" fmla="*/ 239262 w 548379"/>
                <a:gd name="connsiteY34" fmla="*/ 685144 h 687724"/>
                <a:gd name="connsiteX35" fmla="*/ 231482 w 548379"/>
                <a:gd name="connsiteY35" fmla="*/ 674824 h 687724"/>
                <a:gd name="connsiteX36" fmla="*/ 247042 w 548379"/>
                <a:gd name="connsiteY36" fmla="*/ 672244 h 687724"/>
                <a:gd name="connsiteX37" fmla="*/ 252229 w 548379"/>
                <a:gd name="connsiteY37" fmla="*/ 677404 h 687724"/>
                <a:gd name="connsiteX38" fmla="*/ 254822 w 548379"/>
                <a:gd name="connsiteY38" fmla="*/ 677404 h 687724"/>
                <a:gd name="connsiteX39" fmla="*/ 257416 w 548379"/>
                <a:gd name="connsiteY39" fmla="*/ 674824 h 687724"/>
                <a:gd name="connsiteX40" fmla="*/ 262603 w 548379"/>
                <a:gd name="connsiteY40" fmla="*/ 664504 h 687724"/>
                <a:gd name="connsiteX41" fmla="*/ 260009 w 548379"/>
                <a:gd name="connsiteY41" fmla="*/ 664504 h 687724"/>
                <a:gd name="connsiteX42" fmla="*/ 254822 w 548379"/>
                <a:gd name="connsiteY42" fmla="*/ 667084 h 687724"/>
                <a:gd name="connsiteX43" fmla="*/ 249635 w 548379"/>
                <a:gd name="connsiteY43" fmla="*/ 667084 h 687724"/>
                <a:gd name="connsiteX44" fmla="*/ 236668 w 548379"/>
                <a:gd name="connsiteY44" fmla="*/ 661924 h 687724"/>
                <a:gd name="connsiteX45" fmla="*/ 231482 w 548379"/>
                <a:gd name="connsiteY45" fmla="*/ 651604 h 687724"/>
                <a:gd name="connsiteX46" fmla="*/ 234075 w 548379"/>
                <a:gd name="connsiteY46" fmla="*/ 636123 h 687724"/>
                <a:gd name="connsiteX47" fmla="*/ 252229 w 548379"/>
                <a:gd name="connsiteY47" fmla="*/ 628383 h 687724"/>
                <a:gd name="connsiteX48" fmla="*/ 190652 w 548379"/>
                <a:gd name="connsiteY48" fmla="*/ 628383 h 687724"/>
                <a:gd name="connsiteX49" fmla="*/ 203456 w 548379"/>
                <a:gd name="connsiteY49" fmla="*/ 628383 h 687724"/>
                <a:gd name="connsiteX50" fmla="*/ 203456 w 548379"/>
                <a:gd name="connsiteY50" fmla="*/ 687724 h 687724"/>
                <a:gd name="connsiteX51" fmla="*/ 188091 w 548379"/>
                <a:gd name="connsiteY51" fmla="*/ 687724 h 687724"/>
                <a:gd name="connsiteX52" fmla="*/ 188091 w 548379"/>
                <a:gd name="connsiteY52" fmla="*/ 649023 h 687724"/>
                <a:gd name="connsiteX53" fmla="*/ 172726 w 548379"/>
                <a:gd name="connsiteY53" fmla="*/ 656764 h 687724"/>
                <a:gd name="connsiteX54" fmla="*/ 172726 w 548379"/>
                <a:gd name="connsiteY54" fmla="*/ 641283 h 687724"/>
                <a:gd name="connsiteX55" fmla="*/ 190652 w 548379"/>
                <a:gd name="connsiteY55" fmla="*/ 628383 h 687724"/>
                <a:gd name="connsiteX56" fmla="*/ 288350 w 548379"/>
                <a:gd name="connsiteY56" fmla="*/ 180286 h 687724"/>
                <a:gd name="connsiteX57" fmla="*/ 290924 w 548379"/>
                <a:gd name="connsiteY57" fmla="*/ 180286 h 687724"/>
                <a:gd name="connsiteX58" fmla="*/ 293499 w 548379"/>
                <a:gd name="connsiteY58" fmla="*/ 180286 h 687724"/>
                <a:gd name="connsiteX59" fmla="*/ 293499 w 548379"/>
                <a:gd name="connsiteY59" fmla="*/ 182862 h 687724"/>
                <a:gd name="connsiteX60" fmla="*/ 296073 w 548379"/>
                <a:gd name="connsiteY60" fmla="*/ 182862 h 687724"/>
                <a:gd name="connsiteX61" fmla="*/ 296073 w 548379"/>
                <a:gd name="connsiteY61" fmla="*/ 185437 h 687724"/>
                <a:gd name="connsiteX62" fmla="*/ 298648 w 548379"/>
                <a:gd name="connsiteY62" fmla="*/ 185437 h 687724"/>
                <a:gd name="connsiteX63" fmla="*/ 298648 w 548379"/>
                <a:gd name="connsiteY63" fmla="*/ 188013 h 687724"/>
                <a:gd name="connsiteX64" fmla="*/ 298648 w 548379"/>
                <a:gd name="connsiteY64" fmla="*/ 190588 h 687724"/>
                <a:gd name="connsiteX65" fmla="*/ 301222 w 548379"/>
                <a:gd name="connsiteY65" fmla="*/ 190588 h 687724"/>
                <a:gd name="connsiteX66" fmla="*/ 301222 w 548379"/>
                <a:gd name="connsiteY66" fmla="*/ 193164 h 687724"/>
                <a:gd name="connsiteX67" fmla="*/ 303797 w 548379"/>
                <a:gd name="connsiteY67" fmla="*/ 193164 h 687724"/>
                <a:gd name="connsiteX68" fmla="*/ 303797 w 548379"/>
                <a:gd name="connsiteY68" fmla="*/ 195739 h 687724"/>
                <a:gd name="connsiteX69" fmla="*/ 303797 w 548379"/>
                <a:gd name="connsiteY69" fmla="*/ 198315 h 687724"/>
                <a:gd name="connsiteX70" fmla="*/ 306372 w 548379"/>
                <a:gd name="connsiteY70" fmla="*/ 198315 h 687724"/>
                <a:gd name="connsiteX71" fmla="*/ 306372 w 548379"/>
                <a:gd name="connsiteY71" fmla="*/ 200890 h 687724"/>
                <a:gd name="connsiteX72" fmla="*/ 308946 w 548379"/>
                <a:gd name="connsiteY72" fmla="*/ 200890 h 687724"/>
                <a:gd name="connsiteX73" fmla="*/ 308946 w 548379"/>
                <a:gd name="connsiteY73" fmla="*/ 203466 h 687724"/>
                <a:gd name="connsiteX74" fmla="*/ 311521 w 548379"/>
                <a:gd name="connsiteY74" fmla="*/ 203466 h 687724"/>
                <a:gd name="connsiteX75" fmla="*/ 311521 w 548379"/>
                <a:gd name="connsiteY75" fmla="*/ 206041 h 687724"/>
                <a:gd name="connsiteX76" fmla="*/ 311521 w 548379"/>
                <a:gd name="connsiteY76" fmla="*/ 208617 h 687724"/>
                <a:gd name="connsiteX77" fmla="*/ 314095 w 548379"/>
                <a:gd name="connsiteY77" fmla="*/ 208617 h 687724"/>
                <a:gd name="connsiteX78" fmla="*/ 314095 w 548379"/>
                <a:gd name="connsiteY78" fmla="*/ 211192 h 687724"/>
                <a:gd name="connsiteX79" fmla="*/ 316670 w 548379"/>
                <a:gd name="connsiteY79" fmla="*/ 211192 h 687724"/>
                <a:gd name="connsiteX80" fmla="*/ 319244 w 548379"/>
                <a:gd name="connsiteY80" fmla="*/ 211192 h 687724"/>
                <a:gd name="connsiteX81" fmla="*/ 319244 w 548379"/>
                <a:gd name="connsiteY81" fmla="*/ 213768 h 687724"/>
                <a:gd name="connsiteX82" fmla="*/ 321819 w 548379"/>
                <a:gd name="connsiteY82" fmla="*/ 213768 h 687724"/>
                <a:gd name="connsiteX83" fmla="*/ 321819 w 548379"/>
                <a:gd name="connsiteY83" fmla="*/ 216343 h 687724"/>
                <a:gd name="connsiteX84" fmla="*/ 324393 w 548379"/>
                <a:gd name="connsiteY84" fmla="*/ 216343 h 687724"/>
                <a:gd name="connsiteX85" fmla="*/ 324393 w 548379"/>
                <a:gd name="connsiteY85" fmla="*/ 218919 h 687724"/>
                <a:gd name="connsiteX86" fmla="*/ 326968 w 548379"/>
                <a:gd name="connsiteY86" fmla="*/ 218919 h 687724"/>
                <a:gd name="connsiteX87" fmla="*/ 326968 w 548379"/>
                <a:gd name="connsiteY87" fmla="*/ 221494 h 687724"/>
                <a:gd name="connsiteX88" fmla="*/ 329542 w 548379"/>
                <a:gd name="connsiteY88" fmla="*/ 221494 h 687724"/>
                <a:gd name="connsiteX89" fmla="*/ 329542 w 548379"/>
                <a:gd name="connsiteY89" fmla="*/ 224070 h 687724"/>
                <a:gd name="connsiteX90" fmla="*/ 332117 w 548379"/>
                <a:gd name="connsiteY90" fmla="*/ 226646 h 687724"/>
                <a:gd name="connsiteX91" fmla="*/ 334692 w 548379"/>
                <a:gd name="connsiteY91" fmla="*/ 226646 h 687724"/>
                <a:gd name="connsiteX92" fmla="*/ 334692 w 548379"/>
                <a:gd name="connsiteY92" fmla="*/ 229221 h 687724"/>
                <a:gd name="connsiteX93" fmla="*/ 337266 w 548379"/>
                <a:gd name="connsiteY93" fmla="*/ 229221 h 687724"/>
                <a:gd name="connsiteX94" fmla="*/ 339841 w 548379"/>
                <a:gd name="connsiteY94" fmla="*/ 229221 h 687724"/>
                <a:gd name="connsiteX95" fmla="*/ 339841 w 548379"/>
                <a:gd name="connsiteY95" fmla="*/ 231797 h 687724"/>
                <a:gd name="connsiteX96" fmla="*/ 342415 w 548379"/>
                <a:gd name="connsiteY96" fmla="*/ 231797 h 687724"/>
                <a:gd name="connsiteX97" fmla="*/ 344990 w 548379"/>
                <a:gd name="connsiteY97" fmla="*/ 231797 h 687724"/>
                <a:gd name="connsiteX98" fmla="*/ 344990 w 548379"/>
                <a:gd name="connsiteY98" fmla="*/ 234372 h 687724"/>
                <a:gd name="connsiteX99" fmla="*/ 347564 w 548379"/>
                <a:gd name="connsiteY99" fmla="*/ 234372 h 687724"/>
                <a:gd name="connsiteX100" fmla="*/ 347564 w 548379"/>
                <a:gd name="connsiteY100" fmla="*/ 236948 h 687724"/>
                <a:gd name="connsiteX101" fmla="*/ 350139 w 548379"/>
                <a:gd name="connsiteY101" fmla="*/ 236948 h 687724"/>
                <a:gd name="connsiteX102" fmla="*/ 350139 w 548379"/>
                <a:gd name="connsiteY102" fmla="*/ 239523 h 687724"/>
                <a:gd name="connsiteX103" fmla="*/ 352713 w 548379"/>
                <a:gd name="connsiteY103" fmla="*/ 239523 h 687724"/>
                <a:gd name="connsiteX104" fmla="*/ 352713 w 548379"/>
                <a:gd name="connsiteY104" fmla="*/ 242099 h 687724"/>
                <a:gd name="connsiteX105" fmla="*/ 355288 w 548379"/>
                <a:gd name="connsiteY105" fmla="*/ 242099 h 687724"/>
                <a:gd name="connsiteX106" fmla="*/ 355288 w 548379"/>
                <a:gd name="connsiteY106" fmla="*/ 244674 h 687724"/>
                <a:gd name="connsiteX107" fmla="*/ 357862 w 548379"/>
                <a:gd name="connsiteY107" fmla="*/ 244674 h 687724"/>
                <a:gd name="connsiteX108" fmla="*/ 360437 w 548379"/>
                <a:gd name="connsiteY108" fmla="*/ 244674 h 687724"/>
                <a:gd name="connsiteX109" fmla="*/ 360437 w 548379"/>
                <a:gd name="connsiteY109" fmla="*/ 247250 h 687724"/>
                <a:gd name="connsiteX110" fmla="*/ 363012 w 548379"/>
                <a:gd name="connsiteY110" fmla="*/ 247250 h 687724"/>
                <a:gd name="connsiteX111" fmla="*/ 365586 w 548379"/>
                <a:gd name="connsiteY111" fmla="*/ 247250 h 687724"/>
                <a:gd name="connsiteX112" fmla="*/ 365586 w 548379"/>
                <a:gd name="connsiteY112" fmla="*/ 249825 h 687724"/>
                <a:gd name="connsiteX113" fmla="*/ 368161 w 548379"/>
                <a:gd name="connsiteY113" fmla="*/ 249825 h 687724"/>
                <a:gd name="connsiteX114" fmla="*/ 368161 w 548379"/>
                <a:gd name="connsiteY114" fmla="*/ 252401 h 687724"/>
                <a:gd name="connsiteX115" fmla="*/ 370735 w 548379"/>
                <a:gd name="connsiteY115" fmla="*/ 252401 h 687724"/>
                <a:gd name="connsiteX116" fmla="*/ 370735 w 548379"/>
                <a:gd name="connsiteY116" fmla="*/ 254976 h 687724"/>
                <a:gd name="connsiteX117" fmla="*/ 373310 w 548379"/>
                <a:gd name="connsiteY117" fmla="*/ 254976 h 687724"/>
                <a:gd name="connsiteX118" fmla="*/ 375884 w 548379"/>
                <a:gd name="connsiteY118" fmla="*/ 254976 h 687724"/>
                <a:gd name="connsiteX119" fmla="*/ 375884 w 548379"/>
                <a:gd name="connsiteY119" fmla="*/ 257552 h 687724"/>
                <a:gd name="connsiteX120" fmla="*/ 378459 w 548379"/>
                <a:gd name="connsiteY120" fmla="*/ 257552 h 687724"/>
                <a:gd name="connsiteX121" fmla="*/ 381033 w 548379"/>
                <a:gd name="connsiteY121" fmla="*/ 257552 h 687724"/>
                <a:gd name="connsiteX122" fmla="*/ 381033 w 548379"/>
                <a:gd name="connsiteY122" fmla="*/ 260127 h 687724"/>
                <a:gd name="connsiteX123" fmla="*/ 383608 w 548379"/>
                <a:gd name="connsiteY123" fmla="*/ 260127 h 687724"/>
                <a:gd name="connsiteX124" fmla="*/ 386183 w 548379"/>
                <a:gd name="connsiteY124" fmla="*/ 260127 h 687724"/>
                <a:gd name="connsiteX125" fmla="*/ 386183 w 548379"/>
                <a:gd name="connsiteY125" fmla="*/ 262703 h 687724"/>
                <a:gd name="connsiteX126" fmla="*/ 388757 w 548379"/>
                <a:gd name="connsiteY126" fmla="*/ 262703 h 687724"/>
                <a:gd name="connsiteX127" fmla="*/ 391332 w 548379"/>
                <a:gd name="connsiteY127" fmla="*/ 262703 h 687724"/>
                <a:gd name="connsiteX128" fmla="*/ 391332 w 548379"/>
                <a:gd name="connsiteY128" fmla="*/ 265278 h 687724"/>
                <a:gd name="connsiteX129" fmla="*/ 393906 w 548379"/>
                <a:gd name="connsiteY129" fmla="*/ 265278 h 687724"/>
                <a:gd name="connsiteX130" fmla="*/ 396481 w 548379"/>
                <a:gd name="connsiteY130" fmla="*/ 265278 h 687724"/>
                <a:gd name="connsiteX131" fmla="*/ 396481 w 548379"/>
                <a:gd name="connsiteY131" fmla="*/ 267854 h 687724"/>
                <a:gd name="connsiteX132" fmla="*/ 399055 w 548379"/>
                <a:gd name="connsiteY132" fmla="*/ 267854 h 687724"/>
                <a:gd name="connsiteX133" fmla="*/ 401630 w 548379"/>
                <a:gd name="connsiteY133" fmla="*/ 270429 h 687724"/>
                <a:gd name="connsiteX134" fmla="*/ 404204 w 548379"/>
                <a:gd name="connsiteY134" fmla="*/ 270429 h 687724"/>
                <a:gd name="connsiteX135" fmla="*/ 404204 w 548379"/>
                <a:gd name="connsiteY135" fmla="*/ 273005 h 687724"/>
                <a:gd name="connsiteX136" fmla="*/ 406779 w 548379"/>
                <a:gd name="connsiteY136" fmla="*/ 273005 h 687724"/>
                <a:gd name="connsiteX137" fmla="*/ 409353 w 548379"/>
                <a:gd name="connsiteY137" fmla="*/ 273005 h 687724"/>
                <a:gd name="connsiteX138" fmla="*/ 409353 w 548379"/>
                <a:gd name="connsiteY138" fmla="*/ 275580 h 687724"/>
                <a:gd name="connsiteX139" fmla="*/ 411928 w 548379"/>
                <a:gd name="connsiteY139" fmla="*/ 275580 h 687724"/>
                <a:gd name="connsiteX140" fmla="*/ 414503 w 548379"/>
                <a:gd name="connsiteY140" fmla="*/ 275580 h 687724"/>
                <a:gd name="connsiteX141" fmla="*/ 414503 w 548379"/>
                <a:gd name="connsiteY141" fmla="*/ 278156 h 687724"/>
                <a:gd name="connsiteX142" fmla="*/ 417077 w 548379"/>
                <a:gd name="connsiteY142" fmla="*/ 278156 h 687724"/>
                <a:gd name="connsiteX143" fmla="*/ 419652 w 548379"/>
                <a:gd name="connsiteY143" fmla="*/ 278156 h 687724"/>
                <a:gd name="connsiteX144" fmla="*/ 419652 w 548379"/>
                <a:gd name="connsiteY144" fmla="*/ 280731 h 687724"/>
                <a:gd name="connsiteX145" fmla="*/ 422226 w 548379"/>
                <a:gd name="connsiteY145" fmla="*/ 280731 h 687724"/>
                <a:gd name="connsiteX146" fmla="*/ 424801 w 548379"/>
                <a:gd name="connsiteY146" fmla="*/ 280731 h 687724"/>
                <a:gd name="connsiteX147" fmla="*/ 424801 w 548379"/>
                <a:gd name="connsiteY147" fmla="*/ 283307 h 687724"/>
                <a:gd name="connsiteX148" fmla="*/ 427375 w 548379"/>
                <a:gd name="connsiteY148" fmla="*/ 283307 h 687724"/>
                <a:gd name="connsiteX149" fmla="*/ 429950 w 548379"/>
                <a:gd name="connsiteY149" fmla="*/ 283307 h 687724"/>
                <a:gd name="connsiteX150" fmla="*/ 429950 w 548379"/>
                <a:gd name="connsiteY150" fmla="*/ 285882 h 687724"/>
                <a:gd name="connsiteX151" fmla="*/ 432524 w 548379"/>
                <a:gd name="connsiteY151" fmla="*/ 285882 h 687724"/>
                <a:gd name="connsiteX152" fmla="*/ 435099 w 548379"/>
                <a:gd name="connsiteY152" fmla="*/ 285882 h 687724"/>
                <a:gd name="connsiteX153" fmla="*/ 437674 w 548379"/>
                <a:gd name="connsiteY153" fmla="*/ 288458 h 687724"/>
                <a:gd name="connsiteX154" fmla="*/ 440248 w 548379"/>
                <a:gd name="connsiteY154" fmla="*/ 288458 h 687724"/>
                <a:gd name="connsiteX155" fmla="*/ 442823 w 548379"/>
                <a:gd name="connsiteY155" fmla="*/ 288458 h 687724"/>
                <a:gd name="connsiteX156" fmla="*/ 442823 w 548379"/>
                <a:gd name="connsiteY156" fmla="*/ 291033 h 687724"/>
                <a:gd name="connsiteX157" fmla="*/ 445397 w 548379"/>
                <a:gd name="connsiteY157" fmla="*/ 291033 h 687724"/>
                <a:gd name="connsiteX158" fmla="*/ 447972 w 548379"/>
                <a:gd name="connsiteY158" fmla="*/ 291033 h 687724"/>
                <a:gd name="connsiteX159" fmla="*/ 450546 w 548379"/>
                <a:gd name="connsiteY159" fmla="*/ 291033 h 687724"/>
                <a:gd name="connsiteX160" fmla="*/ 453121 w 548379"/>
                <a:gd name="connsiteY160" fmla="*/ 291033 h 687724"/>
                <a:gd name="connsiteX161" fmla="*/ 453121 w 548379"/>
                <a:gd name="connsiteY161" fmla="*/ 293609 h 687724"/>
                <a:gd name="connsiteX162" fmla="*/ 455695 w 548379"/>
                <a:gd name="connsiteY162" fmla="*/ 293609 h 687724"/>
                <a:gd name="connsiteX163" fmla="*/ 458270 w 548379"/>
                <a:gd name="connsiteY163" fmla="*/ 293609 h 687724"/>
                <a:gd name="connsiteX164" fmla="*/ 458270 w 548379"/>
                <a:gd name="connsiteY164" fmla="*/ 296184 h 687724"/>
                <a:gd name="connsiteX165" fmla="*/ 460844 w 548379"/>
                <a:gd name="connsiteY165" fmla="*/ 296184 h 687724"/>
                <a:gd name="connsiteX166" fmla="*/ 463419 w 548379"/>
                <a:gd name="connsiteY166" fmla="*/ 296184 h 687724"/>
                <a:gd name="connsiteX167" fmla="*/ 465994 w 548379"/>
                <a:gd name="connsiteY167" fmla="*/ 296184 h 687724"/>
                <a:gd name="connsiteX168" fmla="*/ 465994 w 548379"/>
                <a:gd name="connsiteY168" fmla="*/ 298760 h 687724"/>
                <a:gd name="connsiteX169" fmla="*/ 468568 w 548379"/>
                <a:gd name="connsiteY169" fmla="*/ 298760 h 687724"/>
                <a:gd name="connsiteX170" fmla="*/ 471143 w 548379"/>
                <a:gd name="connsiteY170" fmla="*/ 298760 h 687724"/>
                <a:gd name="connsiteX171" fmla="*/ 473717 w 548379"/>
                <a:gd name="connsiteY171" fmla="*/ 298760 h 687724"/>
                <a:gd name="connsiteX172" fmla="*/ 476292 w 548379"/>
                <a:gd name="connsiteY172" fmla="*/ 298760 h 687724"/>
                <a:gd name="connsiteX173" fmla="*/ 476292 w 548379"/>
                <a:gd name="connsiteY173" fmla="*/ 301335 h 687724"/>
                <a:gd name="connsiteX174" fmla="*/ 478866 w 548379"/>
                <a:gd name="connsiteY174" fmla="*/ 301335 h 687724"/>
                <a:gd name="connsiteX175" fmla="*/ 481441 w 548379"/>
                <a:gd name="connsiteY175" fmla="*/ 301335 h 687724"/>
                <a:gd name="connsiteX176" fmla="*/ 484015 w 548379"/>
                <a:gd name="connsiteY176" fmla="*/ 301335 h 687724"/>
                <a:gd name="connsiteX177" fmla="*/ 484015 w 548379"/>
                <a:gd name="connsiteY177" fmla="*/ 303911 h 687724"/>
                <a:gd name="connsiteX178" fmla="*/ 486590 w 548379"/>
                <a:gd name="connsiteY178" fmla="*/ 303911 h 687724"/>
                <a:gd name="connsiteX179" fmla="*/ 489165 w 548379"/>
                <a:gd name="connsiteY179" fmla="*/ 303911 h 687724"/>
                <a:gd name="connsiteX180" fmla="*/ 491739 w 548379"/>
                <a:gd name="connsiteY180" fmla="*/ 303911 h 687724"/>
                <a:gd name="connsiteX181" fmla="*/ 491739 w 548379"/>
                <a:gd name="connsiteY181" fmla="*/ 306487 h 687724"/>
                <a:gd name="connsiteX182" fmla="*/ 494314 w 548379"/>
                <a:gd name="connsiteY182" fmla="*/ 306487 h 687724"/>
                <a:gd name="connsiteX183" fmla="*/ 496888 w 548379"/>
                <a:gd name="connsiteY183" fmla="*/ 306487 h 687724"/>
                <a:gd name="connsiteX184" fmla="*/ 496888 w 548379"/>
                <a:gd name="connsiteY184" fmla="*/ 309062 h 687724"/>
                <a:gd name="connsiteX185" fmla="*/ 499463 w 548379"/>
                <a:gd name="connsiteY185" fmla="*/ 309062 h 687724"/>
                <a:gd name="connsiteX186" fmla="*/ 502037 w 548379"/>
                <a:gd name="connsiteY186" fmla="*/ 309062 h 687724"/>
                <a:gd name="connsiteX187" fmla="*/ 504612 w 548379"/>
                <a:gd name="connsiteY187" fmla="*/ 309062 h 687724"/>
                <a:gd name="connsiteX188" fmla="*/ 504612 w 548379"/>
                <a:gd name="connsiteY188" fmla="*/ 311638 h 687724"/>
                <a:gd name="connsiteX189" fmla="*/ 507186 w 548379"/>
                <a:gd name="connsiteY189" fmla="*/ 311638 h 687724"/>
                <a:gd name="connsiteX190" fmla="*/ 509761 w 548379"/>
                <a:gd name="connsiteY190" fmla="*/ 311638 h 687724"/>
                <a:gd name="connsiteX191" fmla="*/ 512335 w 548379"/>
                <a:gd name="connsiteY191" fmla="*/ 311638 h 687724"/>
                <a:gd name="connsiteX192" fmla="*/ 512335 w 548379"/>
                <a:gd name="connsiteY192" fmla="*/ 314213 h 687724"/>
                <a:gd name="connsiteX193" fmla="*/ 514910 w 548379"/>
                <a:gd name="connsiteY193" fmla="*/ 314213 h 687724"/>
                <a:gd name="connsiteX194" fmla="*/ 517485 w 548379"/>
                <a:gd name="connsiteY194" fmla="*/ 314213 h 687724"/>
                <a:gd name="connsiteX195" fmla="*/ 517485 w 548379"/>
                <a:gd name="connsiteY195" fmla="*/ 316789 h 687724"/>
                <a:gd name="connsiteX196" fmla="*/ 520059 w 548379"/>
                <a:gd name="connsiteY196" fmla="*/ 316789 h 687724"/>
                <a:gd name="connsiteX197" fmla="*/ 520059 w 548379"/>
                <a:gd name="connsiteY197" fmla="*/ 319364 h 687724"/>
                <a:gd name="connsiteX198" fmla="*/ 522634 w 548379"/>
                <a:gd name="connsiteY198" fmla="*/ 319364 h 687724"/>
                <a:gd name="connsiteX199" fmla="*/ 522634 w 548379"/>
                <a:gd name="connsiteY199" fmla="*/ 321940 h 687724"/>
                <a:gd name="connsiteX200" fmla="*/ 525208 w 548379"/>
                <a:gd name="connsiteY200" fmla="*/ 321940 h 687724"/>
                <a:gd name="connsiteX201" fmla="*/ 525208 w 548379"/>
                <a:gd name="connsiteY201" fmla="*/ 324515 h 687724"/>
                <a:gd name="connsiteX202" fmla="*/ 525208 w 548379"/>
                <a:gd name="connsiteY202" fmla="*/ 327091 h 687724"/>
                <a:gd name="connsiteX203" fmla="*/ 525208 w 548379"/>
                <a:gd name="connsiteY203" fmla="*/ 329666 h 687724"/>
                <a:gd name="connsiteX204" fmla="*/ 525208 w 548379"/>
                <a:gd name="connsiteY204" fmla="*/ 332242 h 687724"/>
                <a:gd name="connsiteX205" fmla="*/ 525208 w 548379"/>
                <a:gd name="connsiteY205" fmla="*/ 334817 h 687724"/>
                <a:gd name="connsiteX206" fmla="*/ 525208 w 548379"/>
                <a:gd name="connsiteY206" fmla="*/ 337393 h 687724"/>
                <a:gd name="connsiteX207" fmla="*/ 525208 w 548379"/>
                <a:gd name="connsiteY207" fmla="*/ 339968 h 687724"/>
                <a:gd name="connsiteX208" fmla="*/ 525208 w 548379"/>
                <a:gd name="connsiteY208" fmla="*/ 345119 h 687724"/>
                <a:gd name="connsiteX209" fmla="*/ 525208 w 548379"/>
                <a:gd name="connsiteY209" fmla="*/ 347695 h 687724"/>
                <a:gd name="connsiteX210" fmla="*/ 525208 w 548379"/>
                <a:gd name="connsiteY210" fmla="*/ 350270 h 687724"/>
                <a:gd name="connsiteX211" fmla="*/ 527783 w 548379"/>
                <a:gd name="connsiteY211" fmla="*/ 352846 h 687724"/>
                <a:gd name="connsiteX212" fmla="*/ 527783 w 548379"/>
                <a:gd name="connsiteY212" fmla="*/ 355421 h 687724"/>
                <a:gd name="connsiteX213" fmla="*/ 527783 w 548379"/>
                <a:gd name="connsiteY213" fmla="*/ 357997 h 687724"/>
                <a:gd name="connsiteX214" fmla="*/ 527783 w 548379"/>
                <a:gd name="connsiteY214" fmla="*/ 360572 h 687724"/>
                <a:gd name="connsiteX215" fmla="*/ 527783 w 548379"/>
                <a:gd name="connsiteY215" fmla="*/ 363148 h 687724"/>
                <a:gd name="connsiteX216" fmla="*/ 527783 w 548379"/>
                <a:gd name="connsiteY216" fmla="*/ 365723 h 687724"/>
                <a:gd name="connsiteX217" fmla="*/ 527783 w 548379"/>
                <a:gd name="connsiteY217" fmla="*/ 368299 h 687724"/>
                <a:gd name="connsiteX218" fmla="*/ 527783 w 548379"/>
                <a:gd name="connsiteY218" fmla="*/ 370874 h 687724"/>
                <a:gd name="connsiteX219" fmla="*/ 527783 w 548379"/>
                <a:gd name="connsiteY219" fmla="*/ 373450 h 687724"/>
                <a:gd name="connsiteX220" fmla="*/ 530357 w 548379"/>
                <a:gd name="connsiteY220" fmla="*/ 376025 h 687724"/>
                <a:gd name="connsiteX221" fmla="*/ 530357 w 548379"/>
                <a:gd name="connsiteY221" fmla="*/ 378601 h 687724"/>
                <a:gd name="connsiteX222" fmla="*/ 530357 w 548379"/>
                <a:gd name="connsiteY222" fmla="*/ 381176 h 687724"/>
                <a:gd name="connsiteX223" fmla="*/ 527783 w 548379"/>
                <a:gd name="connsiteY223" fmla="*/ 383752 h 687724"/>
                <a:gd name="connsiteX224" fmla="*/ 527783 w 548379"/>
                <a:gd name="connsiteY224" fmla="*/ 386327 h 687724"/>
                <a:gd name="connsiteX225" fmla="*/ 525208 w 548379"/>
                <a:gd name="connsiteY225" fmla="*/ 386327 h 687724"/>
                <a:gd name="connsiteX226" fmla="*/ 522634 w 548379"/>
                <a:gd name="connsiteY226" fmla="*/ 386327 h 687724"/>
                <a:gd name="connsiteX227" fmla="*/ 520059 w 548379"/>
                <a:gd name="connsiteY227" fmla="*/ 386327 h 687724"/>
                <a:gd name="connsiteX228" fmla="*/ 514910 w 548379"/>
                <a:gd name="connsiteY228" fmla="*/ 386327 h 687724"/>
                <a:gd name="connsiteX229" fmla="*/ 512335 w 548379"/>
                <a:gd name="connsiteY229" fmla="*/ 386327 h 687724"/>
                <a:gd name="connsiteX230" fmla="*/ 512335 w 548379"/>
                <a:gd name="connsiteY230" fmla="*/ 383752 h 687724"/>
                <a:gd name="connsiteX231" fmla="*/ 509761 w 548379"/>
                <a:gd name="connsiteY231" fmla="*/ 383752 h 687724"/>
                <a:gd name="connsiteX232" fmla="*/ 507186 w 548379"/>
                <a:gd name="connsiteY232" fmla="*/ 383752 h 687724"/>
                <a:gd name="connsiteX233" fmla="*/ 504612 w 548379"/>
                <a:gd name="connsiteY233" fmla="*/ 383752 h 687724"/>
                <a:gd name="connsiteX234" fmla="*/ 504612 w 548379"/>
                <a:gd name="connsiteY234" fmla="*/ 381176 h 687724"/>
                <a:gd name="connsiteX235" fmla="*/ 502037 w 548379"/>
                <a:gd name="connsiteY235" fmla="*/ 381176 h 687724"/>
                <a:gd name="connsiteX236" fmla="*/ 499463 w 548379"/>
                <a:gd name="connsiteY236" fmla="*/ 381176 h 687724"/>
                <a:gd name="connsiteX237" fmla="*/ 496888 w 548379"/>
                <a:gd name="connsiteY237" fmla="*/ 381176 h 687724"/>
                <a:gd name="connsiteX238" fmla="*/ 494314 w 548379"/>
                <a:gd name="connsiteY238" fmla="*/ 378601 h 687724"/>
                <a:gd name="connsiteX239" fmla="*/ 491739 w 548379"/>
                <a:gd name="connsiteY239" fmla="*/ 378601 h 687724"/>
                <a:gd name="connsiteX240" fmla="*/ 489165 w 548379"/>
                <a:gd name="connsiteY240" fmla="*/ 378601 h 687724"/>
                <a:gd name="connsiteX241" fmla="*/ 489165 w 548379"/>
                <a:gd name="connsiteY241" fmla="*/ 376025 h 687724"/>
                <a:gd name="connsiteX242" fmla="*/ 486590 w 548379"/>
                <a:gd name="connsiteY242" fmla="*/ 376025 h 687724"/>
                <a:gd name="connsiteX243" fmla="*/ 484015 w 548379"/>
                <a:gd name="connsiteY243" fmla="*/ 373450 h 687724"/>
                <a:gd name="connsiteX244" fmla="*/ 481441 w 548379"/>
                <a:gd name="connsiteY244" fmla="*/ 373450 h 687724"/>
                <a:gd name="connsiteX245" fmla="*/ 481441 w 548379"/>
                <a:gd name="connsiteY245" fmla="*/ 370874 h 687724"/>
                <a:gd name="connsiteX246" fmla="*/ 481441 w 548379"/>
                <a:gd name="connsiteY246" fmla="*/ 368299 h 687724"/>
                <a:gd name="connsiteX247" fmla="*/ 481441 w 548379"/>
                <a:gd name="connsiteY247" fmla="*/ 365723 h 687724"/>
                <a:gd name="connsiteX248" fmla="*/ 481441 w 548379"/>
                <a:gd name="connsiteY248" fmla="*/ 363148 h 687724"/>
                <a:gd name="connsiteX249" fmla="*/ 478866 w 548379"/>
                <a:gd name="connsiteY249" fmla="*/ 363148 h 687724"/>
                <a:gd name="connsiteX250" fmla="*/ 478866 w 548379"/>
                <a:gd name="connsiteY250" fmla="*/ 360572 h 687724"/>
                <a:gd name="connsiteX251" fmla="*/ 478866 w 548379"/>
                <a:gd name="connsiteY251" fmla="*/ 357997 h 687724"/>
                <a:gd name="connsiteX252" fmla="*/ 476292 w 548379"/>
                <a:gd name="connsiteY252" fmla="*/ 357997 h 687724"/>
                <a:gd name="connsiteX253" fmla="*/ 473717 w 548379"/>
                <a:gd name="connsiteY253" fmla="*/ 357997 h 687724"/>
                <a:gd name="connsiteX254" fmla="*/ 473717 w 548379"/>
                <a:gd name="connsiteY254" fmla="*/ 355421 h 687724"/>
                <a:gd name="connsiteX255" fmla="*/ 471143 w 548379"/>
                <a:gd name="connsiteY255" fmla="*/ 355421 h 687724"/>
                <a:gd name="connsiteX256" fmla="*/ 468568 w 548379"/>
                <a:gd name="connsiteY256" fmla="*/ 355421 h 687724"/>
                <a:gd name="connsiteX257" fmla="*/ 465994 w 548379"/>
                <a:gd name="connsiteY257" fmla="*/ 352846 h 687724"/>
                <a:gd name="connsiteX258" fmla="*/ 463419 w 548379"/>
                <a:gd name="connsiteY258" fmla="*/ 352846 h 687724"/>
                <a:gd name="connsiteX259" fmla="*/ 463419 w 548379"/>
                <a:gd name="connsiteY259" fmla="*/ 350270 h 687724"/>
                <a:gd name="connsiteX260" fmla="*/ 460844 w 548379"/>
                <a:gd name="connsiteY260" fmla="*/ 350270 h 687724"/>
                <a:gd name="connsiteX261" fmla="*/ 458270 w 548379"/>
                <a:gd name="connsiteY261" fmla="*/ 350270 h 687724"/>
                <a:gd name="connsiteX262" fmla="*/ 455695 w 548379"/>
                <a:gd name="connsiteY262" fmla="*/ 350270 h 687724"/>
                <a:gd name="connsiteX263" fmla="*/ 453121 w 548379"/>
                <a:gd name="connsiteY263" fmla="*/ 350270 h 687724"/>
                <a:gd name="connsiteX264" fmla="*/ 450546 w 548379"/>
                <a:gd name="connsiteY264" fmla="*/ 350270 h 687724"/>
                <a:gd name="connsiteX265" fmla="*/ 450546 w 548379"/>
                <a:gd name="connsiteY265" fmla="*/ 347695 h 687724"/>
                <a:gd name="connsiteX266" fmla="*/ 447972 w 548379"/>
                <a:gd name="connsiteY266" fmla="*/ 347695 h 687724"/>
                <a:gd name="connsiteX267" fmla="*/ 445397 w 548379"/>
                <a:gd name="connsiteY267" fmla="*/ 347695 h 687724"/>
                <a:gd name="connsiteX268" fmla="*/ 442823 w 548379"/>
                <a:gd name="connsiteY268" fmla="*/ 347695 h 687724"/>
                <a:gd name="connsiteX269" fmla="*/ 442823 w 548379"/>
                <a:gd name="connsiteY269" fmla="*/ 345119 h 687724"/>
                <a:gd name="connsiteX270" fmla="*/ 440248 w 548379"/>
                <a:gd name="connsiteY270" fmla="*/ 345119 h 687724"/>
                <a:gd name="connsiteX271" fmla="*/ 440248 w 548379"/>
                <a:gd name="connsiteY271" fmla="*/ 342544 h 687724"/>
                <a:gd name="connsiteX272" fmla="*/ 437674 w 548379"/>
                <a:gd name="connsiteY272" fmla="*/ 342544 h 687724"/>
                <a:gd name="connsiteX273" fmla="*/ 435099 w 548379"/>
                <a:gd name="connsiteY273" fmla="*/ 342544 h 687724"/>
                <a:gd name="connsiteX274" fmla="*/ 432524 w 548379"/>
                <a:gd name="connsiteY274" fmla="*/ 342544 h 687724"/>
                <a:gd name="connsiteX275" fmla="*/ 432524 w 548379"/>
                <a:gd name="connsiteY275" fmla="*/ 339968 h 687724"/>
                <a:gd name="connsiteX276" fmla="*/ 429950 w 548379"/>
                <a:gd name="connsiteY276" fmla="*/ 339968 h 687724"/>
                <a:gd name="connsiteX277" fmla="*/ 427375 w 548379"/>
                <a:gd name="connsiteY277" fmla="*/ 339968 h 687724"/>
                <a:gd name="connsiteX278" fmla="*/ 424801 w 548379"/>
                <a:gd name="connsiteY278" fmla="*/ 339968 h 687724"/>
                <a:gd name="connsiteX279" fmla="*/ 424801 w 548379"/>
                <a:gd name="connsiteY279" fmla="*/ 337393 h 687724"/>
                <a:gd name="connsiteX280" fmla="*/ 422226 w 548379"/>
                <a:gd name="connsiteY280" fmla="*/ 337393 h 687724"/>
                <a:gd name="connsiteX281" fmla="*/ 419652 w 548379"/>
                <a:gd name="connsiteY281" fmla="*/ 337393 h 687724"/>
                <a:gd name="connsiteX282" fmla="*/ 419652 w 548379"/>
                <a:gd name="connsiteY282" fmla="*/ 334817 h 687724"/>
                <a:gd name="connsiteX283" fmla="*/ 417077 w 548379"/>
                <a:gd name="connsiteY283" fmla="*/ 334817 h 687724"/>
                <a:gd name="connsiteX284" fmla="*/ 414503 w 548379"/>
                <a:gd name="connsiteY284" fmla="*/ 334817 h 687724"/>
                <a:gd name="connsiteX285" fmla="*/ 414503 w 548379"/>
                <a:gd name="connsiteY285" fmla="*/ 332242 h 687724"/>
                <a:gd name="connsiteX286" fmla="*/ 411928 w 548379"/>
                <a:gd name="connsiteY286" fmla="*/ 332242 h 687724"/>
                <a:gd name="connsiteX287" fmla="*/ 409353 w 548379"/>
                <a:gd name="connsiteY287" fmla="*/ 332242 h 687724"/>
                <a:gd name="connsiteX288" fmla="*/ 409353 w 548379"/>
                <a:gd name="connsiteY288" fmla="*/ 329666 h 687724"/>
                <a:gd name="connsiteX289" fmla="*/ 406779 w 548379"/>
                <a:gd name="connsiteY289" fmla="*/ 329666 h 687724"/>
                <a:gd name="connsiteX290" fmla="*/ 404204 w 548379"/>
                <a:gd name="connsiteY290" fmla="*/ 329666 h 687724"/>
                <a:gd name="connsiteX291" fmla="*/ 401630 w 548379"/>
                <a:gd name="connsiteY291" fmla="*/ 329666 h 687724"/>
                <a:gd name="connsiteX292" fmla="*/ 401630 w 548379"/>
                <a:gd name="connsiteY292" fmla="*/ 328741 h 687724"/>
                <a:gd name="connsiteX293" fmla="*/ 401630 w 548379"/>
                <a:gd name="connsiteY293" fmla="*/ 327091 h 687724"/>
                <a:gd name="connsiteX294" fmla="*/ 399055 w 548379"/>
                <a:gd name="connsiteY294" fmla="*/ 327091 h 687724"/>
                <a:gd name="connsiteX295" fmla="*/ 396481 w 548379"/>
                <a:gd name="connsiteY295" fmla="*/ 327091 h 687724"/>
                <a:gd name="connsiteX296" fmla="*/ 393906 w 548379"/>
                <a:gd name="connsiteY296" fmla="*/ 327091 h 687724"/>
                <a:gd name="connsiteX297" fmla="*/ 393906 w 548379"/>
                <a:gd name="connsiteY297" fmla="*/ 324515 h 687724"/>
                <a:gd name="connsiteX298" fmla="*/ 391332 w 548379"/>
                <a:gd name="connsiteY298" fmla="*/ 324515 h 687724"/>
                <a:gd name="connsiteX299" fmla="*/ 391332 w 548379"/>
                <a:gd name="connsiteY299" fmla="*/ 321940 h 687724"/>
                <a:gd name="connsiteX300" fmla="*/ 388757 w 548379"/>
                <a:gd name="connsiteY300" fmla="*/ 321940 h 687724"/>
                <a:gd name="connsiteX301" fmla="*/ 386183 w 548379"/>
                <a:gd name="connsiteY301" fmla="*/ 321940 h 687724"/>
                <a:gd name="connsiteX302" fmla="*/ 386183 w 548379"/>
                <a:gd name="connsiteY302" fmla="*/ 319364 h 687724"/>
                <a:gd name="connsiteX303" fmla="*/ 383608 w 548379"/>
                <a:gd name="connsiteY303" fmla="*/ 319364 h 687724"/>
                <a:gd name="connsiteX304" fmla="*/ 381033 w 548379"/>
                <a:gd name="connsiteY304" fmla="*/ 319364 h 687724"/>
                <a:gd name="connsiteX305" fmla="*/ 381033 w 548379"/>
                <a:gd name="connsiteY305" fmla="*/ 316789 h 687724"/>
                <a:gd name="connsiteX306" fmla="*/ 378459 w 548379"/>
                <a:gd name="connsiteY306" fmla="*/ 316789 h 687724"/>
                <a:gd name="connsiteX307" fmla="*/ 378459 w 548379"/>
                <a:gd name="connsiteY307" fmla="*/ 314213 h 687724"/>
                <a:gd name="connsiteX308" fmla="*/ 375884 w 548379"/>
                <a:gd name="connsiteY308" fmla="*/ 314213 h 687724"/>
                <a:gd name="connsiteX309" fmla="*/ 373310 w 548379"/>
                <a:gd name="connsiteY309" fmla="*/ 314213 h 687724"/>
                <a:gd name="connsiteX310" fmla="*/ 373310 w 548379"/>
                <a:gd name="connsiteY310" fmla="*/ 311638 h 687724"/>
                <a:gd name="connsiteX311" fmla="*/ 370735 w 548379"/>
                <a:gd name="connsiteY311" fmla="*/ 311638 h 687724"/>
                <a:gd name="connsiteX312" fmla="*/ 370735 w 548379"/>
                <a:gd name="connsiteY312" fmla="*/ 309062 h 687724"/>
                <a:gd name="connsiteX313" fmla="*/ 368161 w 548379"/>
                <a:gd name="connsiteY313" fmla="*/ 309062 h 687724"/>
                <a:gd name="connsiteX314" fmla="*/ 365586 w 548379"/>
                <a:gd name="connsiteY314" fmla="*/ 309062 h 687724"/>
                <a:gd name="connsiteX315" fmla="*/ 365586 w 548379"/>
                <a:gd name="connsiteY315" fmla="*/ 306487 h 687724"/>
                <a:gd name="connsiteX316" fmla="*/ 363012 w 548379"/>
                <a:gd name="connsiteY316" fmla="*/ 306487 h 687724"/>
                <a:gd name="connsiteX317" fmla="*/ 363012 w 548379"/>
                <a:gd name="connsiteY317" fmla="*/ 303911 h 687724"/>
                <a:gd name="connsiteX318" fmla="*/ 360437 w 548379"/>
                <a:gd name="connsiteY318" fmla="*/ 303911 h 687724"/>
                <a:gd name="connsiteX319" fmla="*/ 360437 w 548379"/>
                <a:gd name="connsiteY319" fmla="*/ 301335 h 687724"/>
                <a:gd name="connsiteX320" fmla="*/ 357862 w 548379"/>
                <a:gd name="connsiteY320" fmla="*/ 301335 h 687724"/>
                <a:gd name="connsiteX321" fmla="*/ 357862 w 548379"/>
                <a:gd name="connsiteY321" fmla="*/ 298760 h 687724"/>
                <a:gd name="connsiteX322" fmla="*/ 355288 w 548379"/>
                <a:gd name="connsiteY322" fmla="*/ 298760 h 687724"/>
                <a:gd name="connsiteX323" fmla="*/ 352713 w 548379"/>
                <a:gd name="connsiteY323" fmla="*/ 298760 h 687724"/>
                <a:gd name="connsiteX324" fmla="*/ 352713 w 548379"/>
                <a:gd name="connsiteY324" fmla="*/ 296184 h 687724"/>
                <a:gd name="connsiteX325" fmla="*/ 350139 w 548379"/>
                <a:gd name="connsiteY325" fmla="*/ 296184 h 687724"/>
                <a:gd name="connsiteX326" fmla="*/ 350139 w 548379"/>
                <a:gd name="connsiteY326" fmla="*/ 293609 h 687724"/>
                <a:gd name="connsiteX327" fmla="*/ 347564 w 548379"/>
                <a:gd name="connsiteY327" fmla="*/ 293609 h 687724"/>
                <a:gd name="connsiteX328" fmla="*/ 344990 w 548379"/>
                <a:gd name="connsiteY328" fmla="*/ 293609 h 687724"/>
                <a:gd name="connsiteX329" fmla="*/ 344990 w 548379"/>
                <a:gd name="connsiteY329" fmla="*/ 291033 h 687724"/>
                <a:gd name="connsiteX330" fmla="*/ 342415 w 548379"/>
                <a:gd name="connsiteY330" fmla="*/ 291033 h 687724"/>
                <a:gd name="connsiteX331" fmla="*/ 342415 w 548379"/>
                <a:gd name="connsiteY331" fmla="*/ 288458 h 687724"/>
                <a:gd name="connsiteX332" fmla="*/ 342415 w 548379"/>
                <a:gd name="connsiteY332" fmla="*/ 285882 h 687724"/>
                <a:gd name="connsiteX333" fmla="*/ 339841 w 548379"/>
                <a:gd name="connsiteY333" fmla="*/ 285882 h 687724"/>
                <a:gd name="connsiteX334" fmla="*/ 339841 w 548379"/>
                <a:gd name="connsiteY334" fmla="*/ 283307 h 687724"/>
                <a:gd name="connsiteX335" fmla="*/ 337266 w 548379"/>
                <a:gd name="connsiteY335" fmla="*/ 283307 h 687724"/>
                <a:gd name="connsiteX336" fmla="*/ 334692 w 548379"/>
                <a:gd name="connsiteY336" fmla="*/ 283307 h 687724"/>
                <a:gd name="connsiteX337" fmla="*/ 332117 w 548379"/>
                <a:gd name="connsiteY337" fmla="*/ 283307 h 687724"/>
                <a:gd name="connsiteX338" fmla="*/ 329542 w 548379"/>
                <a:gd name="connsiteY338" fmla="*/ 285882 h 687724"/>
                <a:gd name="connsiteX339" fmla="*/ 329542 w 548379"/>
                <a:gd name="connsiteY339" fmla="*/ 288458 h 687724"/>
                <a:gd name="connsiteX340" fmla="*/ 329542 w 548379"/>
                <a:gd name="connsiteY340" fmla="*/ 293609 h 687724"/>
                <a:gd name="connsiteX341" fmla="*/ 329542 w 548379"/>
                <a:gd name="connsiteY341" fmla="*/ 301335 h 687724"/>
                <a:gd name="connsiteX342" fmla="*/ 329542 w 548379"/>
                <a:gd name="connsiteY342" fmla="*/ 309062 h 687724"/>
                <a:gd name="connsiteX343" fmla="*/ 329542 w 548379"/>
                <a:gd name="connsiteY343" fmla="*/ 311638 h 687724"/>
                <a:gd name="connsiteX344" fmla="*/ 329542 w 548379"/>
                <a:gd name="connsiteY344" fmla="*/ 314213 h 687724"/>
                <a:gd name="connsiteX345" fmla="*/ 329542 w 548379"/>
                <a:gd name="connsiteY345" fmla="*/ 321940 h 687724"/>
                <a:gd name="connsiteX346" fmla="*/ 329542 w 548379"/>
                <a:gd name="connsiteY346" fmla="*/ 324515 h 687724"/>
                <a:gd name="connsiteX347" fmla="*/ 329542 w 548379"/>
                <a:gd name="connsiteY347" fmla="*/ 327091 h 687724"/>
                <a:gd name="connsiteX348" fmla="*/ 329542 w 548379"/>
                <a:gd name="connsiteY348" fmla="*/ 332242 h 687724"/>
                <a:gd name="connsiteX349" fmla="*/ 332117 w 548379"/>
                <a:gd name="connsiteY349" fmla="*/ 332242 h 687724"/>
                <a:gd name="connsiteX350" fmla="*/ 332117 w 548379"/>
                <a:gd name="connsiteY350" fmla="*/ 334817 h 687724"/>
                <a:gd name="connsiteX351" fmla="*/ 332117 w 548379"/>
                <a:gd name="connsiteY351" fmla="*/ 337393 h 687724"/>
                <a:gd name="connsiteX352" fmla="*/ 332117 w 548379"/>
                <a:gd name="connsiteY352" fmla="*/ 339968 h 687724"/>
                <a:gd name="connsiteX353" fmla="*/ 334692 w 548379"/>
                <a:gd name="connsiteY353" fmla="*/ 339968 h 687724"/>
                <a:gd name="connsiteX354" fmla="*/ 337266 w 548379"/>
                <a:gd name="connsiteY354" fmla="*/ 339968 h 687724"/>
                <a:gd name="connsiteX355" fmla="*/ 337266 w 548379"/>
                <a:gd name="connsiteY355" fmla="*/ 342544 h 687724"/>
                <a:gd name="connsiteX356" fmla="*/ 339841 w 548379"/>
                <a:gd name="connsiteY356" fmla="*/ 342544 h 687724"/>
                <a:gd name="connsiteX357" fmla="*/ 339841 w 548379"/>
                <a:gd name="connsiteY357" fmla="*/ 345119 h 687724"/>
                <a:gd name="connsiteX358" fmla="*/ 342415 w 548379"/>
                <a:gd name="connsiteY358" fmla="*/ 345119 h 687724"/>
                <a:gd name="connsiteX359" fmla="*/ 344990 w 548379"/>
                <a:gd name="connsiteY359" fmla="*/ 345119 h 687724"/>
                <a:gd name="connsiteX360" fmla="*/ 344990 w 548379"/>
                <a:gd name="connsiteY360" fmla="*/ 347695 h 687724"/>
                <a:gd name="connsiteX361" fmla="*/ 347564 w 548379"/>
                <a:gd name="connsiteY361" fmla="*/ 347695 h 687724"/>
                <a:gd name="connsiteX362" fmla="*/ 350139 w 548379"/>
                <a:gd name="connsiteY362" fmla="*/ 347695 h 687724"/>
                <a:gd name="connsiteX363" fmla="*/ 352713 w 548379"/>
                <a:gd name="connsiteY363" fmla="*/ 350270 h 687724"/>
                <a:gd name="connsiteX364" fmla="*/ 355288 w 548379"/>
                <a:gd name="connsiteY364" fmla="*/ 350270 h 687724"/>
                <a:gd name="connsiteX365" fmla="*/ 355288 w 548379"/>
                <a:gd name="connsiteY365" fmla="*/ 352846 h 687724"/>
                <a:gd name="connsiteX366" fmla="*/ 357862 w 548379"/>
                <a:gd name="connsiteY366" fmla="*/ 352846 h 687724"/>
                <a:gd name="connsiteX367" fmla="*/ 357862 w 548379"/>
                <a:gd name="connsiteY367" fmla="*/ 355421 h 687724"/>
                <a:gd name="connsiteX368" fmla="*/ 360437 w 548379"/>
                <a:gd name="connsiteY368" fmla="*/ 355421 h 687724"/>
                <a:gd name="connsiteX369" fmla="*/ 363012 w 548379"/>
                <a:gd name="connsiteY369" fmla="*/ 355421 h 687724"/>
                <a:gd name="connsiteX370" fmla="*/ 363012 w 548379"/>
                <a:gd name="connsiteY370" fmla="*/ 357997 h 687724"/>
                <a:gd name="connsiteX371" fmla="*/ 365586 w 548379"/>
                <a:gd name="connsiteY371" fmla="*/ 357997 h 687724"/>
                <a:gd name="connsiteX372" fmla="*/ 365586 w 548379"/>
                <a:gd name="connsiteY372" fmla="*/ 360572 h 687724"/>
                <a:gd name="connsiteX373" fmla="*/ 368161 w 548379"/>
                <a:gd name="connsiteY373" fmla="*/ 360572 h 687724"/>
                <a:gd name="connsiteX374" fmla="*/ 370735 w 548379"/>
                <a:gd name="connsiteY374" fmla="*/ 360572 h 687724"/>
                <a:gd name="connsiteX375" fmla="*/ 370735 w 548379"/>
                <a:gd name="connsiteY375" fmla="*/ 363148 h 687724"/>
                <a:gd name="connsiteX376" fmla="*/ 373310 w 548379"/>
                <a:gd name="connsiteY376" fmla="*/ 363148 h 687724"/>
                <a:gd name="connsiteX377" fmla="*/ 375884 w 548379"/>
                <a:gd name="connsiteY377" fmla="*/ 363148 h 687724"/>
                <a:gd name="connsiteX378" fmla="*/ 375884 w 548379"/>
                <a:gd name="connsiteY378" fmla="*/ 365723 h 687724"/>
                <a:gd name="connsiteX379" fmla="*/ 378459 w 548379"/>
                <a:gd name="connsiteY379" fmla="*/ 365723 h 687724"/>
                <a:gd name="connsiteX380" fmla="*/ 381033 w 548379"/>
                <a:gd name="connsiteY380" fmla="*/ 365723 h 687724"/>
                <a:gd name="connsiteX381" fmla="*/ 381033 w 548379"/>
                <a:gd name="connsiteY381" fmla="*/ 368299 h 687724"/>
                <a:gd name="connsiteX382" fmla="*/ 383608 w 548379"/>
                <a:gd name="connsiteY382" fmla="*/ 368299 h 687724"/>
                <a:gd name="connsiteX383" fmla="*/ 386183 w 548379"/>
                <a:gd name="connsiteY383" fmla="*/ 368299 h 687724"/>
                <a:gd name="connsiteX384" fmla="*/ 386183 w 548379"/>
                <a:gd name="connsiteY384" fmla="*/ 370874 h 687724"/>
                <a:gd name="connsiteX385" fmla="*/ 388757 w 548379"/>
                <a:gd name="connsiteY385" fmla="*/ 370874 h 687724"/>
                <a:gd name="connsiteX386" fmla="*/ 391332 w 548379"/>
                <a:gd name="connsiteY386" fmla="*/ 370874 h 687724"/>
                <a:gd name="connsiteX387" fmla="*/ 391332 w 548379"/>
                <a:gd name="connsiteY387" fmla="*/ 373450 h 687724"/>
                <a:gd name="connsiteX388" fmla="*/ 393906 w 548379"/>
                <a:gd name="connsiteY388" fmla="*/ 373450 h 687724"/>
                <a:gd name="connsiteX389" fmla="*/ 396481 w 548379"/>
                <a:gd name="connsiteY389" fmla="*/ 373450 h 687724"/>
                <a:gd name="connsiteX390" fmla="*/ 399055 w 548379"/>
                <a:gd name="connsiteY390" fmla="*/ 373450 h 687724"/>
                <a:gd name="connsiteX391" fmla="*/ 399055 w 548379"/>
                <a:gd name="connsiteY391" fmla="*/ 376025 h 687724"/>
                <a:gd name="connsiteX392" fmla="*/ 401630 w 548379"/>
                <a:gd name="connsiteY392" fmla="*/ 376025 h 687724"/>
                <a:gd name="connsiteX393" fmla="*/ 404204 w 548379"/>
                <a:gd name="connsiteY393" fmla="*/ 376025 h 687724"/>
                <a:gd name="connsiteX394" fmla="*/ 404204 w 548379"/>
                <a:gd name="connsiteY394" fmla="*/ 378601 h 687724"/>
                <a:gd name="connsiteX395" fmla="*/ 406779 w 548379"/>
                <a:gd name="connsiteY395" fmla="*/ 378601 h 687724"/>
                <a:gd name="connsiteX396" fmla="*/ 409353 w 548379"/>
                <a:gd name="connsiteY396" fmla="*/ 378601 h 687724"/>
                <a:gd name="connsiteX397" fmla="*/ 409353 w 548379"/>
                <a:gd name="connsiteY397" fmla="*/ 381176 h 687724"/>
                <a:gd name="connsiteX398" fmla="*/ 411928 w 548379"/>
                <a:gd name="connsiteY398" fmla="*/ 381176 h 687724"/>
                <a:gd name="connsiteX399" fmla="*/ 414503 w 548379"/>
                <a:gd name="connsiteY399" fmla="*/ 381176 h 687724"/>
                <a:gd name="connsiteX400" fmla="*/ 414503 w 548379"/>
                <a:gd name="connsiteY400" fmla="*/ 383752 h 687724"/>
                <a:gd name="connsiteX401" fmla="*/ 417077 w 548379"/>
                <a:gd name="connsiteY401" fmla="*/ 383752 h 687724"/>
                <a:gd name="connsiteX402" fmla="*/ 419652 w 548379"/>
                <a:gd name="connsiteY402" fmla="*/ 383752 h 687724"/>
                <a:gd name="connsiteX403" fmla="*/ 422226 w 548379"/>
                <a:gd name="connsiteY403" fmla="*/ 383752 h 687724"/>
                <a:gd name="connsiteX404" fmla="*/ 424801 w 548379"/>
                <a:gd name="connsiteY404" fmla="*/ 383752 h 687724"/>
                <a:gd name="connsiteX405" fmla="*/ 427375 w 548379"/>
                <a:gd name="connsiteY405" fmla="*/ 386327 h 687724"/>
                <a:gd name="connsiteX406" fmla="*/ 429950 w 548379"/>
                <a:gd name="connsiteY406" fmla="*/ 386327 h 687724"/>
                <a:gd name="connsiteX407" fmla="*/ 432524 w 548379"/>
                <a:gd name="connsiteY407" fmla="*/ 386327 h 687724"/>
                <a:gd name="connsiteX408" fmla="*/ 432524 w 548379"/>
                <a:gd name="connsiteY408" fmla="*/ 388903 h 687724"/>
                <a:gd name="connsiteX409" fmla="*/ 435099 w 548379"/>
                <a:gd name="connsiteY409" fmla="*/ 388903 h 687724"/>
                <a:gd name="connsiteX410" fmla="*/ 437674 w 548379"/>
                <a:gd name="connsiteY410" fmla="*/ 388903 h 687724"/>
                <a:gd name="connsiteX411" fmla="*/ 437674 w 548379"/>
                <a:gd name="connsiteY411" fmla="*/ 391479 h 687724"/>
                <a:gd name="connsiteX412" fmla="*/ 442823 w 548379"/>
                <a:gd name="connsiteY412" fmla="*/ 391479 h 687724"/>
                <a:gd name="connsiteX413" fmla="*/ 445397 w 548379"/>
                <a:gd name="connsiteY413" fmla="*/ 391479 h 687724"/>
                <a:gd name="connsiteX414" fmla="*/ 447972 w 548379"/>
                <a:gd name="connsiteY414" fmla="*/ 394054 h 687724"/>
                <a:gd name="connsiteX415" fmla="*/ 450546 w 548379"/>
                <a:gd name="connsiteY415" fmla="*/ 394054 h 687724"/>
                <a:gd name="connsiteX416" fmla="*/ 453121 w 548379"/>
                <a:gd name="connsiteY416" fmla="*/ 394054 h 687724"/>
                <a:gd name="connsiteX417" fmla="*/ 455695 w 548379"/>
                <a:gd name="connsiteY417" fmla="*/ 394054 h 687724"/>
                <a:gd name="connsiteX418" fmla="*/ 458270 w 548379"/>
                <a:gd name="connsiteY418" fmla="*/ 394054 h 687724"/>
                <a:gd name="connsiteX419" fmla="*/ 460844 w 548379"/>
                <a:gd name="connsiteY419" fmla="*/ 394054 h 687724"/>
                <a:gd name="connsiteX420" fmla="*/ 460844 w 548379"/>
                <a:gd name="connsiteY420" fmla="*/ 396630 h 687724"/>
                <a:gd name="connsiteX421" fmla="*/ 463419 w 548379"/>
                <a:gd name="connsiteY421" fmla="*/ 396630 h 687724"/>
                <a:gd name="connsiteX422" fmla="*/ 465994 w 548379"/>
                <a:gd name="connsiteY422" fmla="*/ 396630 h 687724"/>
                <a:gd name="connsiteX423" fmla="*/ 468568 w 548379"/>
                <a:gd name="connsiteY423" fmla="*/ 396630 h 687724"/>
                <a:gd name="connsiteX424" fmla="*/ 468568 w 548379"/>
                <a:gd name="connsiteY424" fmla="*/ 399205 h 687724"/>
                <a:gd name="connsiteX425" fmla="*/ 471143 w 548379"/>
                <a:gd name="connsiteY425" fmla="*/ 399205 h 687724"/>
                <a:gd name="connsiteX426" fmla="*/ 473717 w 548379"/>
                <a:gd name="connsiteY426" fmla="*/ 399205 h 687724"/>
                <a:gd name="connsiteX427" fmla="*/ 476292 w 548379"/>
                <a:gd name="connsiteY427" fmla="*/ 399205 h 687724"/>
                <a:gd name="connsiteX428" fmla="*/ 478866 w 548379"/>
                <a:gd name="connsiteY428" fmla="*/ 399205 h 687724"/>
                <a:gd name="connsiteX429" fmla="*/ 478866 w 548379"/>
                <a:gd name="connsiteY429" fmla="*/ 401781 h 687724"/>
                <a:gd name="connsiteX430" fmla="*/ 481441 w 548379"/>
                <a:gd name="connsiteY430" fmla="*/ 401781 h 687724"/>
                <a:gd name="connsiteX431" fmla="*/ 484015 w 548379"/>
                <a:gd name="connsiteY431" fmla="*/ 401781 h 687724"/>
                <a:gd name="connsiteX432" fmla="*/ 486590 w 548379"/>
                <a:gd name="connsiteY432" fmla="*/ 401781 h 687724"/>
                <a:gd name="connsiteX433" fmla="*/ 489165 w 548379"/>
                <a:gd name="connsiteY433" fmla="*/ 401781 h 687724"/>
                <a:gd name="connsiteX434" fmla="*/ 489165 w 548379"/>
                <a:gd name="connsiteY434" fmla="*/ 404356 h 687724"/>
                <a:gd name="connsiteX435" fmla="*/ 491739 w 548379"/>
                <a:gd name="connsiteY435" fmla="*/ 404356 h 687724"/>
                <a:gd name="connsiteX436" fmla="*/ 494314 w 548379"/>
                <a:gd name="connsiteY436" fmla="*/ 404356 h 687724"/>
                <a:gd name="connsiteX437" fmla="*/ 496888 w 548379"/>
                <a:gd name="connsiteY437" fmla="*/ 404356 h 687724"/>
                <a:gd name="connsiteX438" fmla="*/ 499463 w 548379"/>
                <a:gd name="connsiteY438" fmla="*/ 404356 h 687724"/>
                <a:gd name="connsiteX439" fmla="*/ 499463 w 548379"/>
                <a:gd name="connsiteY439" fmla="*/ 406932 h 687724"/>
                <a:gd name="connsiteX440" fmla="*/ 502037 w 548379"/>
                <a:gd name="connsiteY440" fmla="*/ 406932 h 687724"/>
                <a:gd name="connsiteX441" fmla="*/ 504612 w 548379"/>
                <a:gd name="connsiteY441" fmla="*/ 406932 h 687724"/>
                <a:gd name="connsiteX442" fmla="*/ 507186 w 548379"/>
                <a:gd name="connsiteY442" fmla="*/ 406932 h 687724"/>
                <a:gd name="connsiteX443" fmla="*/ 509761 w 548379"/>
                <a:gd name="connsiteY443" fmla="*/ 406932 h 687724"/>
                <a:gd name="connsiteX444" fmla="*/ 509761 w 548379"/>
                <a:gd name="connsiteY444" fmla="*/ 409507 h 687724"/>
                <a:gd name="connsiteX445" fmla="*/ 512335 w 548379"/>
                <a:gd name="connsiteY445" fmla="*/ 409507 h 687724"/>
                <a:gd name="connsiteX446" fmla="*/ 514910 w 548379"/>
                <a:gd name="connsiteY446" fmla="*/ 409507 h 687724"/>
                <a:gd name="connsiteX447" fmla="*/ 517485 w 548379"/>
                <a:gd name="connsiteY447" fmla="*/ 409507 h 687724"/>
                <a:gd name="connsiteX448" fmla="*/ 517485 w 548379"/>
                <a:gd name="connsiteY448" fmla="*/ 412083 h 687724"/>
                <a:gd name="connsiteX449" fmla="*/ 520059 w 548379"/>
                <a:gd name="connsiteY449" fmla="*/ 412083 h 687724"/>
                <a:gd name="connsiteX450" fmla="*/ 522634 w 548379"/>
                <a:gd name="connsiteY450" fmla="*/ 412083 h 687724"/>
                <a:gd name="connsiteX451" fmla="*/ 525208 w 548379"/>
                <a:gd name="connsiteY451" fmla="*/ 412083 h 687724"/>
                <a:gd name="connsiteX452" fmla="*/ 527783 w 548379"/>
                <a:gd name="connsiteY452" fmla="*/ 412083 h 687724"/>
                <a:gd name="connsiteX453" fmla="*/ 527783 w 548379"/>
                <a:gd name="connsiteY453" fmla="*/ 414658 h 687724"/>
                <a:gd name="connsiteX454" fmla="*/ 530357 w 548379"/>
                <a:gd name="connsiteY454" fmla="*/ 414658 h 687724"/>
                <a:gd name="connsiteX455" fmla="*/ 530357 w 548379"/>
                <a:gd name="connsiteY455" fmla="*/ 417234 h 687724"/>
                <a:gd name="connsiteX456" fmla="*/ 532932 w 548379"/>
                <a:gd name="connsiteY456" fmla="*/ 417234 h 687724"/>
                <a:gd name="connsiteX457" fmla="*/ 532932 w 548379"/>
                <a:gd name="connsiteY457" fmla="*/ 419809 h 687724"/>
                <a:gd name="connsiteX458" fmla="*/ 532932 w 548379"/>
                <a:gd name="connsiteY458" fmla="*/ 422385 h 687724"/>
                <a:gd name="connsiteX459" fmla="*/ 532932 w 548379"/>
                <a:gd name="connsiteY459" fmla="*/ 424960 h 687724"/>
                <a:gd name="connsiteX460" fmla="*/ 532932 w 548379"/>
                <a:gd name="connsiteY460" fmla="*/ 430111 h 687724"/>
                <a:gd name="connsiteX461" fmla="*/ 535506 w 548379"/>
                <a:gd name="connsiteY461" fmla="*/ 430111 h 687724"/>
                <a:gd name="connsiteX462" fmla="*/ 535506 w 548379"/>
                <a:gd name="connsiteY462" fmla="*/ 432687 h 687724"/>
                <a:gd name="connsiteX463" fmla="*/ 535506 w 548379"/>
                <a:gd name="connsiteY463" fmla="*/ 435262 h 687724"/>
                <a:gd name="connsiteX464" fmla="*/ 535506 w 548379"/>
                <a:gd name="connsiteY464" fmla="*/ 440413 h 687724"/>
                <a:gd name="connsiteX465" fmla="*/ 535506 w 548379"/>
                <a:gd name="connsiteY465" fmla="*/ 442989 h 687724"/>
                <a:gd name="connsiteX466" fmla="*/ 538081 w 548379"/>
                <a:gd name="connsiteY466" fmla="*/ 442989 h 687724"/>
                <a:gd name="connsiteX467" fmla="*/ 538081 w 548379"/>
                <a:gd name="connsiteY467" fmla="*/ 445564 h 687724"/>
                <a:gd name="connsiteX468" fmla="*/ 538081 w 548379"/>
                <a:gd name="connsiteY468" fmla="*/ 448140 h 687724"/>
                <a:gd name="connsiteX469" fmla="*/ 538081 w 548379"/>
                <a:gd name="connsiteY469" fmla="*/ 450715 h 687724"/>
                <a:gd name="connsiteX470" fmla="*/ 538081 w 548379"/>
                <a:gd name="connsiteY470" fmla="*/ 453291 h 687724"/>
                <a:gd name="connsiteX471" fmla="*/ 538081 w 548379"/>
                <a:gd name="connsiteY471" fmla="*/ 455866 h 687724"/>
                <a:gd name="connsiteX472" fmla="*/ 540656 w 548379"/>
                <a:gd name="connsiteY472" fmla="*/ 455866 h 687724"/>
                <a:gd name="connsiteX473" fmla="*/ 540656 w 548379"/>
                <a:gd name="connsiteY473" fmla="*/ 461017 h 687724"/>
                <a:gd name="connsiteX474" fmla="*/ 540656 w 548379"/>
                <a:gd name="connsiteY474" fmla="*/ 463593 h 687724"/>
                <a:gd name="connsiteX475" fmla="*/ 540656 w 548379"/>
                <a:gd name="connsiteY475" fmla="*/ 466168 h 687724"/>
                <a:gd name="connsiteX476" fmla="*/ 540656 w 548379"/>
                <a:gd name="connsiteY476" fmla="*/ 471320 h 687724"/>
                <a:gd name="connsiteX477" fmla="*/ 540656 w 548379"/>
                <a:gd name="connsiteY477" fmla="*/ 473895 h 687724"/>
                <a:gd name="connsiteX478" fmla="*/ 540656 w 548379"/>
                <a:gd name="connsiteY478" fmla="*/ 479046 h 687724"/>
                <a:gd name="connsiteX479" fmla="*/ 540656 w 548379"/>
                <a:gd name="connsiteY479" fmla="*/ 481622 h 687724"/>
                <a:gd name="connsiteX480" fmla="*/ 540656 w 548379"/>
                <a:gd name="connsiteY480" fmla="*/ 484197 h 687724"/>
                <a:gd name="connsiteX481" fmla="*/ 540656 w 548379"/>
                <a:gd name="connsiteY481" fmla="*/ 486773 h 687724"/>
                <a:gd name="connsiteX482" fmla="*/ 543230 w 548379"/>
                <a:gd name="connsiteY482" fmla="*/ 486773 h 687724"/>
                <a:gd name="connsiteX483" fmla="*/ 543230 w 548379"/>
                <a:gd name="connsiteY483" fmla="*/ 489348 h 687724"/>
                <a:gd name="connsiteX484" fmla="*/ 540656 w 548379"/>
                <a:gd name="connsiteY484" fmla="*/ 489348 h 687724"/>
                <a:gd name="connsiteX485" fmla="*/ 538081 w 548379"/>
                <a:gd name="connsiteY485" fmla="*/ 489348 h 687724"/>
                <a:gd name="connsiteX486" fmla="*/ 538081 w 548379"/>
                <a:gd name="connsiteY486" fmla="*/ 491924 h 687724"/>
                <a:gd name="connsiteX487" fmla="*/ 540656 w 548379"/>
                <a:gd name="connsiteY487" fmla="*/ 491924 h 687724"/>
                <a:gd name="connsiteX488" fmla="*/ 543230 w 548379"/>
                <a:gd name="connsiteY488" fmla="*/ 494499 h 687724"/>
                <a:gd name="connsiteX489" fmla="*/ 543230 w 548379"/>
                <a:gd name="connsiteY489" fmla="*/ 497075 h 687724"/>
                <a:gd name="connsiteX490" fmla="*/ 543230 w 548379"/>
                <a:gd name="connsiteY490" fmla="*/ 499650 h 687724"/>
                <a:gd name="connsiteX491" fmla="*/ 543230 w 548379"/>
                <a:gd name="connsiteY491" fmla="*/ 502226 h 687724"/>
                <a:gd name="connsiteX492" fmla="*/ 543230 w 548379"/>
                <a:gd name="connsiteY492" fmla="*/ 504801 h 687724"/>
                <a:gd name="connsiteX493" fmla="*/ 545805 w 548379"/>
                <a:gd name="connsiteY493" fmla="*/ 504801 h 687724"/>
                <a:gd name="connsiteX494" fmla="*/ 545805 w 548379"/>
                <a:gd name="connsiteY494" fmla="*/ 507377 h 687724"/>
                <a:gd name="connsiteX495" fmla="*/ 545805 w 548379"/>
                <a:gd name="connsiteY495" fmla="*/ 512528 h 687724"/>
                <a:gd name="connsiteX496" fmla="*/ 545805 w 548379"/>
                <a:gd name="connsiteY496" fmla="*/ 522830 h 687724"/>
                <a:gd name="connsiteX497" fmla="*/ 545805 w 548379"/>
                <a:gd name="connsiteY497" fmla="*/ 525405 h 687724"/>
                <a:gd name="connsiteX498" fmla="*/ 545805 w 548379"/>
                <a:gd name="connsiteY498" fmla="*/ 530556 h 687724"/>
                <a:gd name="connsiteX499" fmla="*/ 545805 w 548379"/>
                <a:gd name="connsiteY499" fmla="*/ 533132 h 687724"/>
                <a:gd name="connsiteX500" fmla="*/ 545805 w 548379"/>
                <a:gd name="connsiteY500" fmla="*/ 535707 h 687724"/>
                <a:gd name="connsiteX501" fmla="*/ 545805 w 548379"/>
                <a:gd name="connsiteY501" fmla="*/ 538283 h 687724"/>
                <a:gd name="connsiteX502" fmla="*/ 545805 w 548379"/>
                <a:gd name="connsiteY502" fmla="*/ 540858 h 687724"/>
                <a:gd name="connsiteX503" fmla="*/ 548379 w 548379"/>
                <a:gd name="connsiteY503" fmla="*/ 540858 h 687724"/>
                <a:gd name="connsiteX504" fmla="*/ 548379 w 548379"/>
                <a:gd name="connsiteY504" fmla="*/ 543434 h 687724"/>
                <a:gd name="connsiteX505" fmla="*/ 548379 w 548379"/>
                <a:gd name="connsiteY505" fmla="*/ 546009 h 687724"/>
                <a:gd name="connsiteX506" fmla="*/ 548379 w 548379"/>
                <a:gd name="connsiteY506" fmla="*/ 551161 h 687724"/>
                <a:gd name="connsiteX507" fmla="*/ 548379 w 548379"/>
                <a:gd name="connsiteY507" fmla="*/ 553736 h 687724"/>
                <a:gd name="connsiteX508" fmla="*/ 548379 w 548379"/>
                <a:gd name="connsiteY508" fmla="*/ 561463 h 687724"/>
                <a:gd name="connsiteX509" fmla="*/ 548379 w 548379"/>
                <a:gd name="connsiteY509" fmla="*/ 564038 h 687724"/>
                <a:gd name="connsiteX510" fmla="*/ 548379 w 548379"/>
                <a:gd name="connsiteY510" fmla="*/ 566614 h 687724"/>
                <a:gd name="connsiteX511" fmla="*/ 548379 w 548379"/>
                <a:gd name="connsiteY511" fmla="*/ 569189 h 687724"/>
                <a:gd name="connsiteX512" fmla="*/ 545805 w 548379"/>
                <a:gd name="connsiteY512" fmla="*/ 569189 h 687724"/>
                <a:gd name="connsiteX513" fmla="*/ 545805 w 548379"/>
                <a:gd name="connsiteY513" fmla="*/ 571765 h 687724"/>
                <a:gd name="connsiteX514" fmla="*/ 543230 w 548379"/>
                <a:gd name="connsiteY514" fmla="*/ 571765 h 687724"/>
                <a:gd name="connsiteX515" fmla="*/ 540656 w 548379"/>
                <a:gd name="connsiteY515" fmla="*/ 571765 h 687724"/>
                <a:gd name="connsiteX516" fmla="*/ 538081 w 548379"/>
                <a:gd name="connsiteY516" fmla="*/ 571765 h 687724"/>
                <a:gd name="connsiteX517" fmla="*/ 535506 w 548379"/>
                <a:gd name="connsiteY517" fmla="*/ 571765 h 687724"/>
                <a:gd name="connsiteX518" fmla="*/ 532932 w 548379"/>
                <a:gd name="connsiteY518" fmla="*/ 571765 h 687724"/>
                <a:gd name="connsiteX519" fmla="*/ 532932 w 548379"/>
                <a:gd name="connsiteY519" fmla="*/ 574340 h 687724"/>
                <a:gd name="connsiteX520" fmla="*/ 530357 w 548379"/>
                <a:gd name="connsiteY520" fmla="*/ 574340 h 687724"/>
                <a:gd name="connsiteX521" fmla="*/ 530357 w 548379"/>
                <a:gd name="connsiteY521" fmla="*/ 571765 h 687724"/>
                <a:gd name="connsiteX522" fmla="*/ 527783 w 548379"/>
                <a:gd name="connsiteY522" fmla="*/ 571765 h 687724"/>
                <a:gd name="connsiteX523" fmla="*/ 527783 w 548379"/>
                <a:gd name="connsiteY523" fmla="*/ 574340 h 687724"/>
                <a:gd name="connsiteX524" fmla="*/ 525208 w 548379"/>
                <a:gd name="connsiteY524" fmla="*/ 574340 h 687724"/>
                <a:gd name="connsiteX525" fmla="*/ 525208 w 548379"/>
                <a:gd name="connsiteY525" fmla="*/ 571765 h 687724"/>
                <a:gd name="connsiteX526" fmla="*/ 522634 w 548379"/>
                <a:gd name="connsiteY526" fmla="*/ 571765 h 687724"/>
                <a:gd name="connsiteX527" fmla="*/ 522634 w 548379"/>
                <a:gd name="connsiteY527" fmla="*/ 574340 h 687724"/>
                <a:gd name="connsiteX528" fmla="*/ 520059 w 548379"/>
                <a:gd name="connsiteY528" fmla="*/ 574340 h 687724"/>
                <a:gd name="connsiteX529" fmla="*/ 520059 w 548379"/>
                <a:gd name="connsiteY529" fmla="*/ 571765 h 687724"/>
                <a:gd name="connsiteX530" fmla="*/ 517485 w 548379"/>
                <a:gd name="connsiteY530" fmla="*/ 571765 h 687724"/>
                <a:gd name="connsiteX531" fmla="*/ 514910 w 548379"/>
                <a:gd name="connsiteY531" fmla="*/ 571765 h 687724"/>
                <a:gd name="connsiteX532" fmla="*/ 512335 w 548379"/>
                <a:gd name="connsiteY532" fmla="*/ 571765 h 687724"/>
                <a:gd name="connsiteX533" fmla="*/ 509761 w 548379"/>
                <a:gd name="connsiteY533" fmla="*/ 571765 h 687724"/>
                <a:gd name="connsiteX534" fmla="*/ 509761 w 548379"/>
                <a:gd name="connsiteY534" fmla="*/ 569189 h 687724"/>
                <a:gd name="connsiteX535" fmla="*/ 507186 w 548379"/>
                <a:gd name="connsiteY535" fmla="*/ 569189 h 687724"/>
                <a:gd name="connsiteX536" fmla="*/ 504612 w 548379"/>
                <a:gd name="connsiteY536" fmla="*/ 569189 h 687724"/>
                <a:gd name="connsiteX537" fmla="*/ 502037 w 548379"/>
                <a:gd name="connsiteY537" fmla="*/ 569189 h 687724"/>
                <a:gd name="connsiteX538" fmla="*/ 499463 w 548379"/>
                <a:gd name="connsiteY538" fmla="*/ 569189 h 687724"/>
                <a:gd name="connsiteX539" fmla="*/ 496888 w 548379"/>
                <a:gd name="connsiteY539" fmla="*/ 569189 h 687724"/>
                <a:gd name="connsiteX540" fmla="*/ 494314 w 548379"/>
                <a:gd name="connsiteY540" fmla="*/ 569189 h 687724"/>
                <a:gd name="connsiteX541" fmla="*/ 491739 w 548379"/>
                <a:gd name="connsiteY541" fmla="*/ 569189 h 687724"/>
                <a:gd name="connsiteX542" fmla="*/ 489165 w 548379"/>
                <a:gd name="connsiteY542" fmla="*/ 569189 h 687724"/>
                <a:gd name="connsiteX543" fmla="*/ 489165 w 548379"/>
                <a:gd name="connsiteY543" fmla="*/ 566614 h 687724"/>
                <a:gd name="connsiteX544" fmla="*/ 486590 w 548379"/>
                <a:gd name="connsiteY544" fmla="*/ 566614 h 687724"/>
                <a:gd name="connsiteX545" fmla="*/ 484015 w 548379"/>
                <a:gd name="connsiteY545" fmla="*/ 566614 h 687724"/>
                <a:gd name="connsiteX546" fmla="*/ 481441 w 548379"/>
                <a:gd name="connsiteY546" fmla="*/ 566614 h 687724"/>
                <a:gd name="connsiteX547" fmla="*/ 478866 w 548379"/>
                <a:gd name="connsiteY547" fmla="*/ 564038 h 687724"/>
                <a:gd name="connsiteX548" fmla="*/ 476292 w 548379"/>
                <a:gd name="connsiteY548" fmla="*/ 564038 h 687724"/>
                <a:gd name="connsiteX549" fmla="*/ 473717 w 548379"/>
                <a:gd name="connsiteY549" fmla="*/ 564038 h 687724"/>
                <a:gd name="connsiteX550" fmla="*/ 471143 w 548379"/>
                <a:gd name="connsiteY550" fmla="*/ 564038 h 687724"/>
                <a:gd name="connsiteX551" fmla="*/ 471143 w 548379"/>
                <a:gd name="connsiteY551" fmla="*/ 561463 h 687724"/>
                <a:gd name="connsiteX552" fmla="*/ 468568 w 548379"/>
                <a:gd name="connsiteY552" fmla="*/ 561463 h 687724"/>
                <a:gd name="connsiteX553" fmla="*/ 465994 w 548379"/>
                <a:gd name="connsiteY553" fmla="*/ 561463 h 687724"/>
                <a:gd name="connsiteX554" fmla="*/ 465994 w 548379"/>
                <a:gd name="connsiteY554" fmla="*/ 558887 h 687724"/>
                <a:gd name="connsiteX555" fmla="*/ 463419 w 548379"/>
                <a:gd name="connsiteY555" fmla="*/ 558887 h 687724"/>
                <a:gd name="connsiteX556" fmla="*/ 460844 w 548379"/>
                <a:gd name="connsiteY556" fmla="*/ 558887 h 687724"/>
                <a:gd name="connsiteX557" fmla="*/ 458270 w 548379"/>
                <a:gd name="connsiteY557" fmla="*/ 558887 h 687724"/>
                <a:gd name="connsiteX558" fmla="*/ 458270 w 548379"/>
                <a:gd name="connsiteY558" fmla="*/ 556312 h 687724"/>
                <a:gd name="connsiteX559" fmla="*/ 455695 w 548379"/>
                <a:gd name="connsiteY559" fmla="*/ 556312 h 687724"/>
                <a:gd name="connsiteX560" fmla="*/ 453121 w 548379"/>
                <a:gd name="connsiteY560" fmla="*/ 556312 h 687724"/>
                <a:gd name="connsiteX561" fmla="*/ 453121 w 548379"/>
                <a:gd name="connsiteY561" fmla="*/ 553736 h 687724"/>
                <a:gd name="connsiteX562" fmla="*/ 447972 w 548379"/>
                <a:gd name="connsiteY562" fmla="*/ 553736 h 687724"/>
                <a:gd name="connsiteX563" fmla="*/ 445397 w 548379"/>
                <a:gd name="connsiteY563" fmla="*/ 553736 h 687724"/>
                <a:gd name="connsiteX564" fmla="*/ 442823 w 548379"/>
                <a:gd name="connsiteY564" fmla="*/ 553736 h 687724"/>
                <a:gd name="connsiteX565" fmla="*/ 442823 w 548379"/>
                <a:gd name="connsiteY565" fmla="*/ 551161 h 687724"/>
                <a:gd name="connsiteX566" fmla="*/ 440248 w 548379"/>
                <a:gd name="connsiteY566" fmla="*/ 551161 h 687724"/>
                <a:gd name="connsiteX567" fmla="*/ 437674 w 548379"/>
                <a:gd name="connsiteY567" fmla="*/ 551161 h 687724"/>
                <a:gd name="connsiteX568" fmla="*/ 437674 w 548379"/>
                <a:gd name="connsiteY568" fmla="*/ 548585 h 687724"/>
                <a:gd name="connsiteX569" fmla="*/ 435099 w 548379"/>
                <a:gd name="connsiteY569" fmla="*/ 548585 h 687724"/>
                <a:gd name="connsiteX570" fmla="*/ 432524 w 548379"/>
                <a:gd name="connsiteY570" fmla="*/ 548585 h 687724"/>
                <a:gd name="connsiteX571" fmla="*/ 429950 w 548379"/>
                <a:gd name="connsiteY571" fmla="*/ 548585 h 687724"/>
                <a:gd name="connsiteX572" fmla="*/ 427375 w 548379"/>
                <a:gd name="connsiteY572" fmla="*/ 548585 h 687724"/>
                <a:gd name="connsiteX573" fmla="*/ 427375 w 548379"/>
                <a:gd name="connsiteY573" fmla="*/ 546009 h 687724"/>
                <a:gd name="connsiteX574" fmla="*/ 424801 w 548379"/>
                <a:gd name="connsiteY574" fmla="*/ 546009 h 687724"/>
                <a:gd name="connsiteX575" fmla="*/ 422226 w 548379"/>
                <a:gd name="connsiteY575" fmla="*/ 546009 h 687724"/>
                <a:gd name="connsiteX576" fmla="*/ 422226 w 548379"/>
                <a:gd name="connsiteY576" fmla="*/ 543434 h 687724"/>
                <a:gd name="connsiteX577" fmla="*/ 419652 w 548379"/>
                <a:gd name="connsiteY577" fmla="*/ 543434 h 687724"/>
                <a:gd name="connsiteX578" fmla="*/ 417077 w 548379"/>
                <a:gd name="connsiteY578" fmla="*/ 543434 h 687724"/>
                <a:gd name="connsiteX579" fmla="*/ 417077 w 548379"/>
                <a:gd name="connsiteY579" fmla="*/ 540858 h 687724"/>
                <a:gd name="connsiteX580" fmla="*/ 414503 w 548379"/>
                <a:gd name="connsiteY580" fmla="*/ 540858 h 687724"/>
                <a:gd name="connsiteX581" fmla="*/ 411928 w 548379"/>
                <a:gd name="connsiteY581" fmla="*/ 540858 h 687724"/>
                <a:gd name="connsiteX582" fmla="*/ 409353 w 548379"/>
                <a:gd name="connsiteY582" fmla="*/ 540858 h 687724"/>
                <a:gd name="connsiteX583" fmla="*/ 409353 w 548379"/>
                <a:gd name="connsiteY583" fmla="*/ 538283 h 687724"/>
                <a:gd name="connsiteX584" fmla="*/ 406779 w 548379"/>
                <a:gd name="connsiteY584" fmla="*/ 538283 h 687724"/>
                <a:gd name="connsiteX585" fmla="*/ 404204 w 548379"/>
                <a:gd name="connsiteY585" fmla="*/ 538283 h 687724"/>
                <a:gd name="connsiteX586" fmla="*/ 404204 w 548379"/>
                <a:gd name="connsiteY586" fmla="*/ 535707 h 687724"/>
                <a:gd name="connsiteX587" fmla="*/ 401630 w 548379"/>
                <a:gd name="connsiteY587" fmla="*/ 535707 h 687724"/>
                <a:gd name="connsiteX588" fmla="*/ 399055 w 548379"/>
                <a:gd name="connsiteY588" fmla="*/ 535707 h 687724"/>
                <a:gd name="connsiteX589" fmla="*/ 396481 w 548379"/>
                <a:gd name="connsiteY589" fmla="*/ 535707 h 687724"/>
                <a:gd name="connsiteX590" fmla="*/ 396481 w 548379"/>
                <a:gd name="connsiteY590" fmla="*/ 533132 h 687724"/>
                <a:gd name="connsiteX591" fmla="*/ 393906 w 548379"/>
                <a:gd name="connsiteY591" fmla="*/ 533132 h 687724"/>
                <a:gd name="connsiteX592" fmla="*/ 393906 w 548379"/>
                <a:gd name="connsiteY592" fmla="*/ 530556 h 687724"/>
                <a:gd name="connsiteX593" fmla="*/ 391332 w 548379"/>
                <a:gd name="connsiteY593" fmla="*/ 530556 h 687724"/>
                <a:gd name="connsiteX594" fmla="*/ 388757 w 548379"/>
                <a:gd name="connsiteY594" fmla="*/ 530556 h 687724"/>
                <a:gd name="connsiteX595" fmla="*/ 386183 w 548379"/>
                <a:gd name="connsiteY595" fmla="*/ 530556 h 687724"/>
                <a:gd name="connsiteX596" fmla="*/ 383608 w 548379"/>
                <a:gd name="connsiteY596" fmla="*/ 530556 h 687724"/>
                <a:gd name="connsiteX597" fmla="*/ 383608 w 548379"/>
                <a:gd name="connsiteY597" fmla="*/ 527981 h 687724"/>
                <a:gd name="connsiteX598" fmla="*/ 381033 w 548379"/>
                <a:gd name="connsiteY598" fmla="*/ 527981 h 687724"/>
                <a:gd name="connsiteX599" fmla="*/ 381033 w 548379"/>
                <a:gd name="connsiteY599" fmla="*/ 525405 h 687724"/>
                <a:gd name="connsiteX600" fmla="*/ 378459 w 548379"/>
                <a:gd name="connsiteY600" fmla="*/ 525405 h 687724"/>
                <a:gd name="connsiteX601" fmla="*/ 375884 w 548379"/>
                <a:gd name="connsiteY601" fmla="*/ 525405 h 687724"/>
                <a:gd name="connsiteX602" fmla="*/ 375884 w 548379"/>
                <a:gd name="connsiteY602" fmla="*/ 522830 h 687724"/>
                <a:gd name="connsiteX603" fmla="*/ 373310 w 548379"/>
                <a:gd name="connsiteY603" fmla="*/ 522830 h 687724"/>
                <a:gd name="connsiteX604" fmla="*/ 370735 w 548379"/>
                <a:gd name="connsiteY604" fmla="*/ 522830 h 687724"/>
                <a:gd name="connsiteX605" fmla="*/ 368161 w 548379"/>
                <a:gd name="connsiteY605" fmla="*/ 522830 h 687724"/>
                <a:gd name="connsiteX606" fmla="*/ 368161 w 548379"/>
                <a:gd name="connsiteY606" fmla="*/ 520254 h 687724"/>
                <a:gd name="connsiteX607" fmla="*/ 365586 w 548379"/>
                <a:gd name="connsiteY607" fmla="*/ 520254 h 687724"/>
                <a:gd name="connsiteX608" fmla="*/ 363012 w 548379"/>
                <a:gd name="connsiteY608" fmla="*/ 520254 h 687724"/>
                <a:gd name="connsiteX609" fmla="*/ 363012 w 548379"/>
                <a:gd name="connsiteY609" fmla="*/ 517679 h 687724"/>
                <a:gd name="connsiteX610" fmla="*/ 360437 w 548379"/>
                <a:gd name="connsiteY610" fmla="*/ 517679 h 687724"/>
                <a:gd name="connsiteX611" fmla="*/ 360437 w 548379"/>
                <a:gd name="connsiteY611" fmla="*/ 515103 h 687724"/>
                <a:gd name="connsiteX612" fmla="*/ 357862 w 548379"/>
                <a:gd name="connsiteY612" fmla="*/ 515103 h 687724"/>
                <a:gd name="connsiteX613" fmla="*/ 357862 w 548379"/>
                <a:gd name="connsiteY613" fmla="*/ 512528 h 687724"/>
                <a:gd name="connsiteX614" fmla="*/ 355288 w 548379"/>
                <a:gd name="connsiteY614" fmla="*/ 512528 h 687724"/>
                <a:gd name="connsiteX615" fmla="*/ 352713 w 548379"/>
                <a:gd name="connsiteY615" fmla="*/ 512528 h 687724"/>
                <a:gd name="connsiteX616" fmla="*/ 352713 w 548379"/>
                <a:gd name="connsiteY616" fmla="*/ 509952 h 687724"/>
                <a:gd name="connsiteX617" fmla="*/ 350139 w 548379"/>
                <a:gd name="connsiteY617" fmla="*/ 509952 h 687724"/>
                <a:gd name="connsiteX618" fmla="*/ 350139 w 548379"/>
                <a:gd name="connsiteY618" fmla="*/ 507377 h 687724"/>
                <a:gd name="connsiteX619" fmla="*/ 347564 w 548379"/>
                <a:gd name="connsiteY619" fmla="*/ 507377 h 687724"/>
                <a:gd name="connsiteX620" fmla="*/ 344990 w 548379"/>
                <a:gd name="connsiteY620" fmla="*/ 507377 h 687724"/>
                <a:gd name="connsiteX621" fmla="*/ 344990 w 548379"/>
                <a:gd name="connsiteY621" fmla="*/ 504801 h 687724"/>
                <a:gd name="connsiteX622" fmla="*/ 342415 w 548379"/>
                <a:gd name="connsiteY622" fmla="*/ 504801 h 687724"/>
                <a:gd name="connsiteX623" fmla="*/ 339841 w 548379"/>
                <a:gd name="connsiteY623" fmla="*/ 504801 h 687724"/>
                <a:gd name="connsiteX624" fmla="*/ 339841 w 548379"/>
                <a:gd name="connsiteY624" fmla="*/ 502226 h 687724"/>
                <a:gd name="connsiteX625" fmla="*/ 337266 w 548379"/>
                <a:gd name="connsiteY625" fmla="*/ 502226 h 687724"/>
                <a:gd name="connsiteX626" fmla="*/ 334692 w 548379"/>
                <a:gd name="connsiteY626" fmla="*/ 502226 h 687724"/>
                <a:gd name="connsiteX627" fmla="*/ 334692 w 548379"/>
                <a:gd name="connsiteY627" fmla="*/ 499650 h 687724"/>
                <a:gd name="connsiteX628" fmla="*/ 332117 w 548379"/>
                <a:gd name="connsiteY628" fmla="*/ 499650 h 687724"/>
                <a:gd name="connsiteX629" fmla="*/ 329542 w 548379"/>
                <a:gd name="connsiteY629" fmla="*/ 499650 h 687724"/>
                <a:gd name="connsiteX630" fmla="*/ 329542 w 548379"/>
                <a:gd name="connsiteY630" fmla="*/ 497075 h 687724"/>
                <a:gd name="connsiteX631" fmla="*/ 326968 w 548379"/>
                <a:gd name="connsiteY631" fmla="*/ 497075 h 687724"/>
                <a:gd name="connsiteX632" fmla="*/ 326968 w 548379"/>
                <a:gd name="connsiteY632" fmla="*/ 494499 h 687724"/>
                <a:gd name="connsiteX633" fmla="*/ 324393 w 548379"/>
                <a:gd name="connsiteY633" fmla="*/ 494499 h 687724"/>
                <a:gd name="connsiteX634" fmla="*/ 324393 w 548379"/>
                <a:gd name="connsiteY634" fmla="*/ 491924 h 687724"/>
                <a:gd name="connsiteX635" fmla="*/ 321819 w 548379"/>
                <a:gd name="connsiteY635" fmla="*/ 491924 h 687724"/>
                <a:gd name="connsiteX636" fmla="*/ 319244 w 548379"/>
                <a:gd name="connsiteY636" fmla="*/ 491924 h 687724"/>
                <a:gd name="connsiteX637" fmla="*/ 319244 w 548379"/>
                <a:gd name="connsiteY637" fmla="*/ 489348 h 687724"/>
                <a:gd name="connsiteX638" fmla="*/ 316670 w 548379"/>
                <a:gd name="connsiteY638" fmla="*/ 489348 h 687724"/>
                <a:gd name="connsiteX639" fmla="*/ 316670 w 548379"/>
                <a:gd name="connsiteY639" fmla="*/ 486773 h 687724"/>
                <a:gd name="connsiteX640" fmla="*/ 314095 w 548379"/>
                <a:gd name="connsiteY640" fmla="*/ 486773 h 687724"/>
                <a:gd name="connsiteX641" fmla="*/ 311521 w 548379"/>
                <a:gd name="connsiteY641" fmla="*/ 486773 h 687724"/>
                <a:gd name="connsiteX642" fmla="*/ 311521 w 548379"/>
                <a:gd name="connsiteY642" fmla="*/ 484197 h 687724"/>
                <a:gd name="connsiteX643" fmla="*/ 308946 w 548379"/>
                <a:gd name="connsiteY643" fmla="*/ 484197 h 687724"/>
                <a:gd name="connsiteX644" fmla="*/ 308946 w 548379"/>
                <a:gd name="connsiteY644" fmla="*/ 481622 h 687724"/>
                <a:gd name="connsiteX645" fmla="*/ 306372 w 548379"/>
                <a:gd name="connsiteY645" fmla="*/ 481622 h 687724"/>
                <a:gd name="connsiteX646" fmla="*/ 306372 w 548379"/>
                <a:gd name="connsiteY646" fmla="*/ 479046 h 687724"/>
                <a:gd name="connsiteX647" fmla="*/ 303797 w 548379"/>
                <a:gd name="connsiteY647" fmla="*/ 479046 h 687724"/>
                <a:gd name="connsiteX648" fmla="*/ 301222 w 548379"/>
                <a:gd name="connsiteY648" fmla="*/ 479046 h 687724"/>
                <a:gd name="connsiteX649" fmla="*/ 301222 w 548379"/>
                <a:gd name="connsiteY649" fmla="*/ 476471 h 687724"/>
                <a:gd name="connsiteX650" fmla="*/ 298648 w 548379"/>
                <a:gd name="connsiteY650" fmla="*/ 476471 h 687724"/>
                <a:gd name="connsiteX651" fmla="*/ 298648 w 548379"/>
                <a:gd name="connsiteY651" fmla="*/ 473895 h 687724"/>
                <a:gd name="connsiteX652" fmla="*/ 296073 w 548379"/>
                <a:gd name="connsiteY652" fmla="*/ 473895 h 687724"/>
                <a:gd name="connsiteX653" fmla="*/ 296073 w 548379"/>
                <a:gd name="connsiteY653" fmla="*/ 471320 h 687724"/>
                <a:gd name="connsiteX654" fmla="*/ 293499 w 548379"/>
                <a:gd name="connsiteY654" fmla="*/ 471320 h 687724"/>
                <a:gd name="connsiteX655" fmla="*/ 290924 w 548379"/>
                <a:gd name="connsiteY655" fmla="*/ 471320 h 687724"/>
                <a:gd name="connsiteX656" fmla="*/ 290924 w 548379"/>
                <a:gd name="connsiteY656" fmla="*/ 468744 h 687724"/>
                <a:gd name="connsiteX657" fmla="*/ 290924 w 548379"/>
                <a:gd name="connsiteY657" fmla="*/ 466168 h 687724"/>
                <a:gd name="connsiteX658" fmla="*/ 288350 w 548379"/>
                <a:gd name="connsiteY658" fmla="*/ 466168 h 687724"/>
                <a:gd name="connsiteX659" fmla="*/ 288350 w 548379"/>
                <a:gd name="connsiteY659" fmla="*/ 463593 h 687724"/>
                <a:gd name="connsiteX660" fmla="*/ 285775 w 548379"/>
                <a:gd name="connsiteY660" fmla="*/ 463593 h 687724"/>
                <a:gd name="connsiteX661" fmla="*/ 285775 w 548379"/>
                <a:gd name="connsiteY661" fmla="*/ 455866 h 687724"/>
                <a:gd name="connsiteX662" fmla="*/ 285775 w 548379"/>
                <a:gd name="connsiteY662" fmla="*/ 453291 h 687724"/>
                <a:gd name="connsiteX663" fmla="*/ 285775 w 548379"/>
                <a:gd name="connsiteY663" fmla="*/ 450715 h 687724"/>
                <a:gd name="connsiteX664" fmla="*/ 285775 w 548379"/>
                <a:gd name="connsiteY664" fmla="*/ 440413 h 687724"/>
                <a:gd name="connsiteX665" fmla="*/ 285775 w 548379"/>
                <a:gd name="connsiteY665" fmla="*/ 437838 h 687724"/>
                <a:gd name="connsiteX666" fmla="*/ 285775 w 548379"/>
                <a:gd name="connsiteY666" fmla="*/ 435262 h 687724"/>
                <a:gd name="connsiteX667" fmla="*/ 285775 w 548379"/>
                <a:gd name="connsiteY667" fmla="*/ 432687 h 687724"/>
                <a:gd name="connsiteX668" fmla="*/ 285775 w 548379"/>
                <a:gd name="connsiteY668" fmla="*/ 430111 h 687724"/>
                <a:gd name="connsiteX669" fmla="*/ 285775 w 548379"/>
                <a:gd name="connsiteY669" fmla="*/ 427536 h 687724"/>
                <a:gd name="connsiteX670" fmla="*/ 285775 w 548379"/>
                <a:gd name="connsiteY670" fmla="*/ 424960 h 687724"/>
                <a:gd name="connsiteX671" fmla="*/ 285775 w 548379"/>
                <a:gd name="connsiteY671" fmla="*/ 419809 h 687724"/>
                <a:gd name="connsiteX672" fmla="*/ 285775 w 548379"/>
                <a:gd name="connsiteY672" fmla="*/ 404356 h 687724"/>
                <a:gd name="connsiteX673" fmla="*/ 285775 w 548379"/>
                <a:gd name="connsiteY673" fmla="*/ 401781 h 687724"/>
                <a:gd name="connsiteX674" fmla="*/ 288350 w 548379"/>
                <a:gd name="connsiteY674" fmla="*/ 401781 h 687724"/>
                <a:gd name="connsiteX675" fmla="*/ 290924 w 548379"/>
                <a:gd name="connsiteY675" fmla="*/ 401781 h 687724"/>
                <a:gd name="connsiteX676" fmla="*/ 293499 w 548379"/>
                <a:gd name="connsiteY676" fmla="*/ 401781 h 687724"/>
                <a:gd name="connsiteX677" fmla="*/ 293499 w 548379"/>
                <a:gd name="connsiteY677" fmla="*/ 404356 h 687724"/>
                <a:gd name="connsiteX678" fmla="*/ 296073 w 548379"/>
                <a:gd name="connsiteY678" fmla="*/ 404356 h 687724"/>
                <a:gd name="connsiteX679" fmla="*/ 298648 w 548379"/>
                <a:gd name="connsiteY679" fmla="*/ 404356 h 687724"/>
                <a:gd name="connsiteX680" fmla="*/ 298648 w 548379"/>
                <a:gd name="connsiteY680" fmla="*/ 406932 h 687724"/>
                <a:gd name="connsiteX681" fmla="*/ 301222 w 548379"/>
                <a:gd name="connsiteY681" fmla="*/ 406932 h 687724"/>
                <a:gd name="connsiteX682" fmla="*/ 303797 w 548379"/>
                <a:gd name="connsiteY682" fmla="*/ 406932 h 687724"/>
                <a:gd name="connsiteX683" fmla="*/ 303797 w 548379"/>
                <a:gd name="connsiteY683" fmla="*/ 409507 h 687724"/>
                <a:gd name="connsiteX684" fmla="*/ 303797 w 548379"/>
                <a:gd name="connsiteY684" fmla="*/ 412083 h 687724"/>
                <a:gd name="connsiteX685" fmla="*/ 306372 w 548379"/>
                <a:gd name="connsiteY685" fmla="*/ 412083 h 687724"/>
                <a:gd name="connsiteX686" fmla="*/ 308946 w 548379"/>
                <a:gd name="connsiteY686" fmla="*/ 412083 h 687724"/>
                <a:gd name="connsiteX687" fmla="*/ 311521 w 548379"/>
                <a:gd name="connsiteY687" fmla="*/ 412083 h 687724"/>
                <a:gd name="connsiteX688" fmla="*/ 311521 w 548379"/>
                <a:gd name="connsiteY688" fmla="*/ 414658 h 687724"/>
                <a:gd name="connsiteX689" fmla="*/ 314095 w 548379"/>
                <a:gd name="connsiteY689" fmla="*/ 414658 h 687724"/>
                <a:gd name="connsiteX690" fmla="*/ 314095 w 548379"/>
                <a:gd name="connsiteY690" fmla="*/ 417234 h 687724"/>
                <a:gd name="connsiteX691" fmla="*/ 316670 w 548379"/>
                <a:gd name="connsiteY691" fmla="*/ 417234 h 687724"/>
                <a:gd name="connsiteX692" fmla="*/ 319244 w 548379"/>
                <a:gd name="connsiteY692" fmla="*/ 417234 h 687724"/>
                <a:gd name="connsiteX693" fmla="*/ 321819 w 548379"/>
                <a:gd name="connsiteY693" fmla="*/ 417234 h 687724"/>
                <a:gd name="connsiteX694" fmla="*/ 321819 w 548379"/>
                <a:gd name="connsiteY694" fmla="*/ 419809 h 687724"/>
                <a:gd name="connsiteX695" fmla="*/ 324393 w 548379"/>
                <a:gd name="connsiteY695" fmla="*/ 419809 h 687724"/>
                <a:gd name="connsiteX696" fmla="*/ 324393 w 548379"/>
                <a:gd name="connsiteY696" fmla="*/ 422385 h 687724"/>
                <a:gd name="connsiteX697" fmla="*/ 326968 w 548379"/>
                <a:gd name="connsiteY697" fmla="*/ 422385 h 687724"/>
                <a:gd name="connsiteX698" fmla="*/ 326968 w 548379"/>
                <a:gd name="connsiteY698" fmla="*/ 424960 h 687724"/>
                <a:gd name="connsiteX699" fmla="*/ 329542 w 548379"/>
                <a:gd name="connsiteY699" fmla="*/ 424960 h 687724"/>
                <a:gd name="connsiteX700" fmla="*/ 329542 w 548379"/>
                <a:gd name="connsiteY700" fmla="*/ 427536 h 687724"/>
                <a:gd name="connsiteX701" fmla="*/ 329542 w 548379"/>
                <a:gd name="connsiteY701" fmla="*/ 437838 h 687724"/>
                <a:gd name="connsiteX702" fmla="*/ 329542 w 548379"/>
                <a:gd name="connsiteY702" fmla="*/ 440413 h 687724"/>
                <a:gd name="connsiteX703" fmla="*/ 332117 w 548379"/>
                <a:gd name="connsiteY703" fmla="*/ 440413 h 687724"/>
                <a:gd name="connsiteX704" fmla="*/ 332117 w 548379"/>
                <a:gd name="connsiteY704" fmla="*/ 442989 h 687724"/>
                <a:gd name="connsiteX705" fmla="*/ 334692 w 548379"/>
                <a:gd name="connsiteY705" fmla="*/ 442989 h 687724"/>
                <a:gd name="connsiteX706" fmla="*/ 334692 w 548379"/>
                <a:gd name="connsiteY706" fmla="*/ 445564 h 687724"/>
                <a:gd name="connsiteX707" fmla="*/ 337266 w 548379"/>
                <a:gd name="connsiteY707" fmla="*/ 445564 h 687724"/>
                <a:gd name="connsiteX708" fmla="*/ 339841 w 548379"/>
                <a:gd name="connsiteY708" fmla="*/ 445564 h 687724"/>
                <a:gd name="connsiteX709" fmla="*/ 339841 w 548379"/>
                <a:gd name="connsiteY709" fmla="*/ 448140 h 687724"/>
                <a:gd name="connsiteX710" fmla="*/ 342415 w 548379"/>
                <a:gd name="connsiteY710" fmla="*/ 448140 h 687724"/>
                <a:gd name="connsiteX711" fmla="*/ 342415 w 548379"/>
                <a:gd name="connsiteY711" fmla="*/ 450715 h 687724"/>
                <a:gd name="connsiteX712" fmla="*/ 344990 w 548379"/>
                <a:gd name="connsiteY712" fmla="*/ 450715 h 687724"/>
                <a:gd name="connsiteX713" fmla="*/ 347564 w 548379"/>
                <a:gd name="connsiteY713" fmla="*/ 450715 h 687724"/>
                <a:gd name="connsiteX714" fmla="*/ 347564 w 548379"/>
                <a:gd name="connsiteY714" fmla="*/ 453291 h 687724"/>
                <a:gd name="connsiteX715" fmla="*/ 350139 w 548379"/>
                <a:gd name="connsiteY715" fmla="*/ 453291 h 687724"/>
                <a:gd name="connsiteX716" fmla="*/ 352713 w 548379"/>
                <a:gd name="connsiteY716" fmla="*/ 453291 h 687724"/>
                <a:gd name="connsiteX717" fmla="*/ 352713 w 548379"/>
                <a:gd name="connsiteY717" fmla="*/ 455866 h 687724"/>
                <a:gd name="connsiteX718" fmla="*/ 355288 w 548379"/>
                <a:gd name="connsiteY718" fmla="*/ 455866 h 687724"/>
                <a:gd name="connsiteX719" fmla="*/ 355288 w 548379"/>
                <a:gd name="connsiteY719" fmla="*/ 458442 h 687724"/>
                <a:gd name="connsiteX720" fmla="*/ 357862 w 548379"/>
                <a:gd name="connsiteY720" fmla="*/ 458442 h 687724"/>
                <a:gd name="connsiteX721" fmla="*/ 357862 w 548379"/>
                <a:gd name="connsiteY721" fmla="*/ 461017 h 687724"/>
                <a:gd name="connsiteX722" fmla="*/ 360437 w 548379"/>
                <a:gd name="connsiteY722" fmla="*/ 461017 h 687724"/>
                <a:gd name="connsiteX723" fmla="*/ 363012 w 548379"/>
                <a:gd name="connsiteY723" fmla="*/ 461017 h 687724"/>
                <a:gd name="connsiteX724" fmla="*/ 363012 w 548379"/>
                <a:gd name="connsiteY724" fmla="*/ 463593 h 687724"/>
                <a:gd name="connsiteX725" fmla="*/ 365586 w 548379"/>
                <a:gd name="connsiteY725" fmla="*/ 463593 h 687724"/>
                <a:gd name="connsiteX726" fmla="*/ 368161 w 548379"/>
                <a:gd name="connsiteY726" fmla="*/ 463593 h 687724"/>
                <a:gd name="connsiteX727" fmla="*/ 370735 w 548379"/>
                <a:gd name="connsiteY727" fmla="*/ 463593 h 687724"/>
                <a:gd name="connsiteX728" fmla="*/ 370735 w 548379"/>
                <a:gd name="connsiteY728" fmla="*/ 466168 h 687724"/>
                <a:gd name="connsiteX729" fmla="*/ 373310 w 548379"/>
                <a:gd name="connsiteY729" fmla="*/ 466168 h 687724"/>
                <a:gd name="connsiteX730" fmla="*/ 375884 w 548379"/>
                <a:gd name="connsiteY730" fmla="*/ 466168 h 687724"/>
                <a:gd name="connsiteX731" fmla="*/ 375884 w 548379"/>
                <a:gd name="connsiteY731" fmla="*/ 468744 h 687724"/>
                <a:gd name="connsiteX732" fmla="*/ 378459 w 548379"/>
                <a:gd name="connsiteY732" fmla="*/ 468744 h 687724"/>
                <a:gd name="connsiteX733" fmla="*/ 378459 w 548379"/>
                <a:gd name="connsiteY733" fmla="*/ 471320 h 687724"/>
                <a:gd name="connsiteX734" fmla="*/ 381033 w 548379"/>
                <a:gd name="connsiteY734" fmla="*/ 471320 h 687724"/>
                <a:gd name="connsiteX735" fmla="*/ 383608 w 548379"/>
                <a:gd name="connsiteY735" fmla="*/ 471320 h 687724"/>
                <a:gd name="connsiteX736" fmla="*/ 383608 w 548379"/>
                <a:gd name="connsiteY736" fmla="*/ 473895 h 687724"/>
                <a:gd name="connsiteX737" fmla="*/ 386183 w 548379"/>
                <a:gd name="connsiteY737" fmla="*/ 473895 h 687724"/>
                <a:gd name="connsiteX738" fmla="*/ 388757 w 548379"/>
                <a:gd name="connsiteY738" fmla="*/ 473895 h 687724"/>
                <a:gd name="connsiteX739" fmla="*/ 388757 w 548379"/>
                <a:gd name="connsiteY739" fmla="*/ 476471 h 687724"/>
                <a:gd name="connsiteX740" fmla="*/ 391332 w 548379"/>
                <a:gd name="connsiteY740" fmla="*/ 476471 h 687724"/>
                <a:gd name="connsiteX741" fmla="*/ 393906 w 548379"/>
                <a:gd name="connsiteY741" fmla="*/ 476471 h 687724"/>
                <a:gd name="connsiteX742" fmla="*/ 396481 w 548379"/>
                <a:gd name="connsiteY742" fmla="*/ 476471 h 687724"/>
                <a:gd name="connsiteX743" fmla="*/ 396481 w 548379"/>
                <a:gd name="connsiteY743" fmla="*/ 479046 h 687724"/>
                <a:gd name="connsiteX744" fmla="*/ 399055 w 548379"/>
                <a:gd name="connsiteY744" fmla="*/ 479046 h 687724"/>
                <a:gd name="connsiteX745" fmla="*/ 401630 w 548379"/>
                <a:gd name="connsiteY745" fmla="*/ 479046 h 687724"/>
                <a:gd name="connsiteX746" fmla="*/ 404204 w 548379"/>
                <a:gd name="connsiteY746" fmla="*/ 479046 h 687724"/>
                <a:gd name="connsiteX747" fmla="*/ 404204 w 548379"/>
                <a:gd name="connsiteY747" fmla="*/ 481622 h 687724"/>
                <a:gd name="connsiteX748" fmla="*/ 406779 w 548379"/>
                <a:gd name="connsiteY748" fmla="*/ 481622 h 687724"/>
                <a:gd name="connsiteX749" fmla="*/ 409353 w 548379"/>
                <a:gd name="connsiteY749" fmla="*/ 481622 h 687724"/>
                <a:gd name="connsiteX750" fmla="*/ 411928 w 548379"/>
                <a:gd name="connsiteY750" fmla="*/ 481622 h 687724"/>
                <a:gd name="connsiteX751" fmla="*/ 411928 w 548379"/>
                <a:gd name="connsiteY751" fmla="*/ 484197 h 687724"/>
                <a:gd name="connsiteX752" fmla="*/ 414503 w 548379"/>
                <a:gd name="connsiteY752" fmla="*/ 484197 h 687724"/>
                <a:gd name="connsiteX753" fmla="*/ 414503 w 548379"/>
                <a:gd name="connsiteY753" fmla="*/ 486773 h 687724"/>
                <a:gd name="connsiteX754" fmla="*/ 417077 w 548379"/>
                <a:gd name="connsiteY754" fmla="*/ 486773 h 687724"/>
                <a:gd name="connsiteX755" fmla="*/ 419652 w 548379"/>
                <a:gd name="connsiteY755" fmla="*/ 486773 h 687724"/>
                <a:gd name="connsiteX756" fmla="*/ 422226 w 548379"/>
                <a:gd name="connsiteY756" fmla="*/ 486773 h 687724"/>
                <a:gd name="connsiteX757" fmla="*/ 424801 w 548379"/>
                <a:gd name="connsiteY757" fmla="*/ 486773 h 687724"/>
                <a:gd name="connsiteX758" fmla="*/ 427375 w 548379"/>
                <a:gd name="connsiteY758" fmla="*/ 486773 h 687724"/>
                <a:gd name="connsiteX759" fmla="*/ 427375 w 548379"/>
                <a:gd name="connsiteY759" fmla="*/ 489348 h 687724"/>
                <a:gd name="connsiteX760" fmla="*/ 429950 w 548379"/>
                <a:gd name="connsiteY760" fmla="*/ 489348 h 687724"/>
                <a:gd name="connsiteX761" fmla="*/ 432524 w 548379"/>
                <a:gd name="connsiteY761" fmla="*/ 489348 h 687724"/>
                <a:gd name="connsiteX762" fmla="*/ 435099 w 548379"/>
                <a:gd name="connsiteY762" fmla="*/ 489348 h 687724"/>
                <a:gd name="connsiteX763" fmla="*/ 437674 w 548379"/>
                <a:gd name="connsiteY763" fmla="*/ 489348 h 687724"/>
                <a:gd name="connsiteX764" fmla="*/ 440248 w 548379"/>
                <a:gd name="connsiteY764" fmla="*/ 489348 h 687724"/>
                <a:gd name="connsiteX765" fmla="*/ 440248 w 548379"/>
                <a:gd name="connsiteY765" fmla="*/ 491924 h 687724"/>
                <a:gd name="connsiteX766" fmla="*/ 442823 w 548379"/>
                <a:gd name="connsiteY766" fmla="*/ 491924 h 687724"/>
                <a:gd name="connsiteX767" fmla="*/ 445397 w 548379"/>
                <a:gd name="connsiteY767" fmla="*/ 491924 h 687724"/>
                <a:gd name="connsiteX768" fmla="*/ 447972 w 548379"/>
                <a:gd name="connsiteY768" fmla="*/ 491924 h 687724"/>
                <a:gd name="connsiteX769" fmla="*/ 453121 w 548379"/>
                <a:gd name="connsiteY769" fmla="*/ 491924 h 687724"/>
                <a:gd name="connsiteX770" fmla="*/ 453121 w 548379"/>
                <a:gd name="connsiteY770" fmla="*/ 494499 h 687724"/>
                <a:gd name="connsiteX771" fmla="*/ 455695 w 548379"/>
                <a:gd name="connsiteY771" fmla="*/ 494499 h 687724"/>
                <a:gd name="connsiteX772" fmla="*/ 463419 w 548379"/>
                <a:gd name="connsiteY772" fmla="*/ 494499 h 687724"/>
                <a:gd name="connsiteX773" fmla="*/ 463419 w 548379"/>
                <a:gd name="connsiteY773" fmla="*/ 497075 h 687724"/>
                <a:gd name="connsiteX774" fmla="*/ 465994 w 548379"/>
                <a:gd name="connsiteY774" fmla="*/ 497075 h 687724"/>
                <a:gd name="connsiteX775" fmla="*/ 468568 w 548379"/>
                <a:gd name="connsiteY775" fmla="*/ 497075 h 687724"/>
                <a:gd name="connsiteX776" fmla="*/ 471143 w 548379"/>
                <a:gd name="connsiteY776" fmla="*/ 497075 h 687724"/>
                <a:gd name="connsiteX777" fmla="*/ 473717 w 548379"/>
                <a:gd name="connsiteY777" fmla="*/ 497075 h 687724"/>
                <a:gd name="connsiteX778" fmla="*/ 476292 w 548379"/>
                <a:gd name="connsiteY778" fmla="*/ 497075 h 687724"/>
                <a:gd name="connsiteX779" fmla="*/ 478866 w 548379"/>
                <a:gd name="connsiteY779" fmla="*/ 497075 h 687724"/>
                <a:gd name="connsiteX780" fmla="*/ 478866 w 548379"/>
                <a:gd name="connsiteY780" fmla="*/ 499650 h 687724"/>
                <a:gd name="connsiteX781" fmla="*/ 481441 w 548379"/>
                <a:gd name="connsiteY781" fmla="*/ 499650 h 687724"/>
                <a:gd name="connsiteX782" fmla="*/ 484015 w 548379"/>
                <a:gd name="connsiteY782" fmla="*/ 499650 h 687724"/>
                <a:gd name="connsiteX783" fmla="*/ 484015 w 548379"/>
                <a:gd name="connsiteY783" fmla="*/ 497075 h 687724"/>
                <a:gd name="connsiteX784" fmla="*/ 486590 w 548379"/>
                <a:gd name="connsiteY784" fmla="*/ 497075 h 687724"/>
                <a:gd name="connsiteX785" fmla="*/ 486590 w 548379"/>
                <a:gd name="connsiteY785" fmla="*/ 494499 h 687724"/>
                <a:gd name="connsiteX786" fmla="*/ 486590 w 548379"/>
                <a:gd name="connsiteY786" fmla="*/ 491924 h 687724"/>
                <a:gd name="connsiteX787" fmla="*/ 486590 w 548379"/>
                <a:gd name="connsiteY787" fmla="*/ 481622 h 687724"/>
                <a:gd name="connsiteX788" fmla="*/ 486590 w 548379"/>
                <a:gd name="connsiteY788" fmla="*/ 479046 h 687724"/>
                <a:gd name="connsiteX789" fmla="*/ 484015 w 548379"/>
                <a:gd name="connsiteY789" fmla="*/ 479046 h 687724"/>
                <a:gd name="connsiteX790" fmla="*/ 484015 w 548379"/>
                <a:gd name="connsiteY790" fmla="*/ 476471 h 687724"/>
                <a:gd name="connsiteX791" fmla="*/ 484015 w 548379"/>
                <a:gd name="connsiteY791" fmla="*/ 471320 h 687724"/>
                <a:gd name="connsiteX792" fmla="*/ 484015 w 548379"/>
                <a:gd name="connsiteY792" fmla="*/ 468744 h 687724"/>
                <a:gd name="connsiteX793" fmla="*/ 484015 w 548379"/>
                <a:gd name="connsiteY793" fmla="*/ 466168 h 687724"/>
                <a:gd name="connsiteX794" fmla="*/ 481441 w 548379"/>
                <a:gd name="connsiteY794" fmla="*/ 466168 h 687724"/>
                <a:gd name="connsiteX795" fmla="*/ 481441 w 548379"/>
                <a:gd name="connsiteY795" fmla="*/ 463593 h 687724"/>
                <a:gd name="connsiteX796" fmla="*/ 481441 w 548379"/>
                <a:gd name="connsiteY796" fmla="*/ 461017 h 687724"/>
                <a:gd name="connsiteX797" fmla="*/ 481441 w 548379"/>
                <a:gd name="connsiteY797" fmla="*/ 458442 h 687724"/>
                <a:gd name="connsiteX798" fmla="*/ 481441 w 548379"/>
                <a:gd name="connsiteY798" fmla="*/ 455866 h 687724"/>
                <a:gd name="connsiteX799" fmla="*/ 478866 w 548379"/>
                <a:gd name="connsiteY799" fmla="*/ 455866 h 687724"/>
                <a:gd name="connsiteX800" fmla="*/ 478866 w 548379"/>
                <a:gd name="connsiteY800" fmla="*/ 453291 h 687724"/>
                <a:gd name="connsiteX801" fmla="*/ 476292 w 548379"/>
                <a:gd name="connsiteY801" fmla="*/ 453291 h 687724"/>
                <a:gd name="connsiteX802" fmla="*/ 473717 w 548379"/>
                <a:gd name="connsiteY802" fmla="*/ 453291 h 687724"/>
                <a:gd name="connsiteX803" fmla="*/ 471143 w 548379"/>
                <a:gd name="connsiteY803" fmla="*/ 453291 h 687724"/>
                <a:gd name="connsiteX804" fmla="*/ 468568 w 548379"/>
                <a:gd name="connsiteY804" fmla="*/ 450715 h 687724"/>
                <a:gd name="connsiteX805" fmla="*/ 465994 w 548379"/>
                <a:gd name="connsiteY805" fmla="*/ 450715 h 687724"/>
                <a:gd name="connsiteX806" fmla="*/ 463419 w 548379"/>
                <a:gd name="connsiteY806" fmla="*/ 450715 h 687724"/>
                <a:gd name="connsiteX807" fmla="*/ 460844 w 548379"/>
                <a:gd name="connsiteY807" fmla="*/ 450715 h 687724"/>
                <a:gd name="connsiteX808" fmla="*/ 460844 w 548379"/>
                <a:gd name="connsiteY808" fmla="*/ 448140 h 687724"/>
                <a:gd name="connsiteX809" fmla="*/ 458270 w 548379"/>
                <a:gd name="connsiteY809" fmla="*/ 448140 h 687724"/>
                <a:gd name="connsiteX810" fmla="*/ 455695 w 548379"/>
                <a:gd name="connsiteY810" fmla="*/ 448140 h 687724"/>
                <a:gd name="connsiteX811" fmla="*/ 453121 w 548379"/>
                <a:gd name="connsiteY811" fmla="*/ 448140 h 687724"/>
                <a:gd name="connsiteX812" fmla="*/ 450546 w 548379"/>
                <a:gd name="connsiteY812" fmla="*/ 448140 h 687724"/>
                <a:gd name="connsiteX813" fmla="*/ 450546 w 548379"/>
                <a:gd name="connsiteY813" fmla="*/ 445564 h 687724"/>
                <a:gd name="connsiteX814" fmla="*/ 447972 w 548379"/>
                <a:gd name="connsiteY814" fmla="*/ 445564 h 687724"/>
                <a:gd name="connsiteX815" fmla="*/ 445397 w 548379"/>
                <a:gd name="connsiteY815" fmla="*/ 445564 h 687724"/>
                <a:gd name="connsiteX816" fmla="*/ 442823 w 548379"/>
                <a:gd name="connsiteY816" fmla="*/ 445564 h 687724"/>
                <a:gd name="connsiteX817" fmla="*/ 440248 w 548379"/>
                <a:gd name="connsiteY817" fmla="*/ 445564 h 687724"/>
                <a:gd name="connsiteX818" fmla="*/ 437674 w 548379"/>
                <a:gd name="connsiteY818" fmla="*/ 445564 h 687724"/>
                <a:gd name="connsiteX819" fmla="*/ 437674 w 548379"/>
                <a:gd name="connsiteY819" fmla="*/ 442989 h 687724"/>
                <a:gd name="connsiteX820" fmla="*/ 435099 w 548379"/>
                <a:gd name="connsiteY820" fmla="*/ 442989 h 687724"/>
                <a:gd name="connsiteX821" fmla="*/ 432524 w 548379"/>
                <a:gd name="connsiteY821" fmla="*/ 442989 h 687724"/>
                <a:gd name="connsiteX822" fmla="*/ 429950 w 548379"/>
                <a:gd name="connsiteY822" fmla="*/ 442989 h 687724"/>
                <a:gd name="connsiteX823" fmla="*/ 429950 w 548379"/>
                <a:gd name="connsiteY823" fmla="*/ 440413 h 687724"/>
                <a:gd name="connsiteX824" fmla="*/ 427375 w 548379"/>
                <a:gd name="connsiteY824" fmla="*/ 440413 h 687724"/>
                <a:gd name="connsiteX825" fmla="*/ 424801 w 548379"/>
                <a:gd name="connsiteY825" fmla="*/ 440413 h 687724"/>
                <a:gd name="connsiteX826" fmla="*/ 424801 w 548379"/>
                <a:gd name="connsiteY826" fmla="*/ 437838 h 687724"/>
                <a:gd name="connsiteX827" fmla="*/ 422226 w 548379"/>
                <a:gd name="connsiteY827" fmla="*/ 437838 h 687724"/>
                <a:gd name="connsiteX828" fmla="*/ 419652 w 548379"/>
                <a:gd name="connsiteY828" fmla="*/ 437838 h 687724"/>
                <a:gd name="connsiteX829" fmla="*/ 417077 w 548379"/>
                <a:gd name="connsiteY829" fmla="*/ 437838 h 687724"/>
                <a:gd name="connsiteX830" fmla="*/ 417077 w 548379"/>
                <a:gd name="connsiteY830" fmla="*/ 435262 h 687724"/>
                <a:gd name="connsiteX831" fmla="*/ 414503 w 548379"/>
                <a:gd name="connsiteY831" fmla="*/ 435262 h 687724"/>
                <a:gd name="connsiteX832" fmla="*/ 411928 w 548379"/>
                <a:gd name="connsiteY832" fmla="*/ 435262 h 687724"/>
                <a:gd name="connsiteX833" fmla="*/ 409353 w 548379"/>
                <a:gd name="connsiteY833" fmla="*/ 435262 h 687724"/>
                <a:gd name="connsiteX834" fmla="*/ 409353 w 548379"/>
                <a:gd name="connsiteY834" fmla="*/ 432687 h 687724"/>
                <a:gd name="connsiteX835" fmla="*/ 406779 w 548379"/>
                <a:gd name="connsiteY835" fmla="*/ 432687 h 687724"/>
                <a:gd name="connsiteX836" fmla="*/ 404204 w 548379"/>
                <a:gd name="connsiteY836" fmla="*/ 432687 h 687724"/>
                <a:gd name="connsiteX837" fmla="*/ 404204 w 548379"/>
                <a:gd name="connsiteY837" fmla="*/ 430111 h 687724"/>
                <a:gd name="connsiteX838" fmla="*/ 401630 w 548379"/>
                <a:gd name="connsiteY838" fmla="*/ 430111 h 687724"/>
                <a:gd name="connsiteX839" fmla="*/ 399055 w 548379"/>
                <a:gd name="connsiteY839" fmla="*/ 430111 h 687724"/>
                <a:gd name="connsiteX840" fmla="*/ 399055 w 548379"/>
                <a:gd name="connsiteY840" fmla="*/ 427536 h 687724"/>
                <a:gd name="connsiteX841" fmla="*/ 393906 w 548379"/>
                <a:gd name="connsiteY841" fmla="*/ 427536 h 687724"/>
                <a:gd name="connsiteX842" fmla="*/ 391332 w 548379"/>
                <a:gd name="connsiteY842" fmla="*/ 427536 h 687724"/>
                <a:gd name="connsiteX843" fmla="*/ 391332 w 548379"/>
                <a:gd name="connsiteY843" fmla="*/ 424960 h 687724"/>
                <a:gd name="connsiteX844" fmla="*/ 388757 w 548379"/>
                <a:gd name="connsiteY844" fmla="*/ 424960 h 687724"/>
                <a:gd name="connsiteX845" fmla="*/ 386183 w 548379"/>
                <a:gd name="connsiteY845" fmla="*/ 424960 h 687724"/>
                <a:gd name="connsiteX846" fmla="*/ 383608 w 548379"/>
                <a:gd name="connsiteY846" fmla="*/ 424960 h 687724"/>
                <a:gd name="connsiteX847" fmla="*/ 381033 w 548379"/>
                <a:gd name="connsiteY847" fmla="*/ 424960 h 687724"/>
                <a:gd name="connsiteX848" fmla="*/ 381033 w 548379"/>
                <a:gd name="connsiteY848" fmla="*/ 422385 h 687724"/>
                <a:gd name="connsiteX849" fmla="*/ 378459 w 548379"/>
                <a:gd name="connsiteY849" fmla="*/ 422385 h 687724"/>
                <a:gd name="connsiteX850" fmla="*/ 375884 w 548379"/>
                <a:gd name="connsiteY850" fmla="*/ 422385 h 687724"/>
                <a:gd name="connsiteX851" fmla="*/ 375884 w 548379"/>
                <a:gd name="connsiteY851" fmla="*/ 419809 h 687724"/>
                <a:gd name="connsiteX852" fmla="*/ 373310 w 548379"/>
                <a:gd name="connsiteY852" fmla="*/ 419809 h 687724"/>
                <a:gd name="connsiteX853" fmla="*/ 370735 w 548379"/>
                <a:gd name="connsiteY853" fmla="*/ 419809 h 687724"/>
                <a:gd name="connsiteX854" fmla="*/ 368161 w 548379"/>
                <a:gd name="connsiteY854" fmla="*/ 419809 h 687724"/>
                <a:gd name="connsiteX855" fmla="*/ 365586 w 548379"/>
                <a:gd name="connsiteY855" fmla="*/ 419809 h 687724"/>
                <a:gd name="connsiteX856" fmla="*/ 365586 w 548379"/>
                <a:gd name="connsiteY856" fmla="*/ 417234 h 687724"/>
                <a:gd name="connsiteX857" fmla="*/ 363012 w 548379"/>
                <a:gd name="connsiteY857" fmla="*/ 417234 h 687724"/>
                <a:gd name="connsiteX858" fmla="*/ 363012 w 548379"/>
                <a:gd name="connsiteY858" fmla="*/ 414658 h 687724"/>
                <a:gd name="connsiteX859" fmla="*/ 360437 w 548379"/>
                <a:gd name="connsiteY859" fmla="*/ 414658 h 687724"/>
                <a:gd name="connsiteX860" fmla="*/ 357862 w 548379"/>
                <a:gd name="connsiteY860" fmla="*/ 414658 h 687724"/>
                <a:gd name="connsiteX861" fmla="*/ 357862 w 548379"/>
                <a:gd name="connsiteY861" fmla="*/ 412083 h 687724"/>
                <a:gd name="connsiteX862" fmla="*/ 355288 w 548379"/>
                <a:gd name="connsiteY862" fmla="*/ 412083 h 687724"/>
                <a:gd name="connsiteX863" fmla="*/ 352713 w 548379"/>
                <a:gd name="connsiteY863" fmla="*/ 412083 h 687724"/>
                <a:gd name="connsiteX864" fmla="*/ 352713 w 548379"/>
                <a:gd name="connsiteY864" fmla="*/ 409507 h 687724"/>
                <a:gd name="connsiteX865" fmla="*/ 350139 w 548379"/>
                <a:gd name="connsiteY865" fmla="*/ 409507 h 687724"/>
                <a:gd name="connsiteX866" fmla="*/ 350139 w 548379"/>
                <a:gd name="connsiteY866" fmla="*/ 406932 h 687724"/>
                <a:gd name="connsiteX867" fmla="*/ 347564 w 548379"/>
                <a:gd name="connsiteY867" fmla="*/ 406932 h 687724"/>
                <a:gd name="connsiteX868" fmla="*/ 344990 w 548379"/>
                <a:gd name="connsiteY868" fmla="*/ 406932 h 687724"/>
                <a:gd name="connsiteX869" fmla="*/ 344990 w 548379"/>
                <a:gd name="connsiteY869" fmla="*/ 404356 h 687724"/>
                <a:gd name="connsiteX870" fmla="*/ 342415 w 548379"/>
                <a:gd name="connsiteY870" fmla="*/ 404356 h 687724"/>
                <a:gd name="connsiteX871" fmla="*/ 339841 w 548379"/>
                <a:gd name="connsiteY871" fmla="*/ 404356 h 687724"/>
                <a:gd name="connsiteX872" fmla="*/ 339841 w 548379"/>
                <a:gd name="connsiteY872" fmla="*/ 401781 h 687724"/>
                <a:gd name="connsiteX873" fmla="*/ 337266 w 548379"/>
                <a:gd name="connsiteY873" fmla="*/ 401781 h 687724"/>
                <a:gd name="connsiteX874" fmla="*/ 334692 w 548379"/>
                <a:gd name="connsiteY874" fmla="*/ 399205 h 687724"/>
                <a:gd name="connsiteX875" fmla="*/ 332117 w 548379"/>
                <a:gd name="connsiteY875" fmla="*/ 399205 h 687724"/>
                <a:gd name="connsiteX876" fmla="*/ 332117 w 548379"/>
                <a:gd name="connsiteY876" fmla="*/ 396630 h 687724"/>
                <a:gd name="connsiteX877" fmla="*/ 329542 w 548379"/>
                <a:gd name="connsiteY877" fmla="*/ 396630 h 687724"/>
                <a:gd name="connsiteX878" fmla="*/ 326968 w 548379"/>
                <a:gd name="connsiteY878" fmla="*/ 396630 h 687724"/>
                <a:gd name="connsiteX879" fmla="*/ 326968 w 548379"/>
                <a:gd name="connsiteY879" fmla="*/ 394054 h 687724"/>
                <a:gd name="connsiteX880" fmla="*/ 324393 w 548379"/>
                <a:gd name="connsiteY880" fmla="*/ 394054 h 687724"/>
                <a:gd name="connsiteX881" fmla="*/ 324393 w 548379"/>
                <a:gd name="connsiteY881" fmla="*/ 391479 h 687724"/>
                <a:gd name="connsiteX882" fmla="*/ 321819 w 548379"/>
                <a:gd name="connsiteY882" fmla="*/ 391479 h 687724"/>
                <a:gd name="connsiteX883" fmla="*/ 319244 w 548379"/>
                <a:gd name="connsiteY883" fmla="*/ 391479 h 687724"/>
                <a:gd name="connsiteX884" fmla="*/ 319244 w 548379"/>
                <a:gd name="connsiteY884" fmla="*/ 388903 h 687724"/>
                <a:gd name="connsiteX885" fmla="*/ 316670 w 548379"/>
                <a:gd name="connsiteY885" fmla="*/ 388903 h 687724"/>
                <a:gd name="connsiteX886" fmla="*/ 316670 w 548379"/>
                <a:gd name="connsiteY886" fmla="*/ 386327 h 687724"/>
                <a:gd name="connsiteX887" fmla="*/ 314095 w 548379"/>
                <a:gd name="connsiteY887" fmla="*/ 386327 h 687724"/>
                <a:gd name="connsiteX888" fmla="*/ 311521 w 548379"/>
                <a:gd name="connsiteY888" fmla="*/ 386327 h 687724"/>
                <a:gd name="connsiteX889" fmla="*/ 311521 w 548379"/>
                <a:gd name="connsiteY889" fmla="*/ 383752 h 687724"/>
                <a:gd name="connsiteX890" fmla="*/ 308946 w 548379"/>
                <a:gd name="connsiteY890" fmla="*/ 383752 h 687724"/>
                <a:gd name="connsiteX891" fmla="*/ 308946 w 548379"/>
                <a:gd name="connsiteY891" fmla="*/ 381176 h 687724"/>
                <a:gd name="connsiteX892" fmla="*/ 306372 w 548379"/>
                <a:gd name="connsiteY892" fmla="*/ 381176 h 687724"/>
                <a:gd name="connsiteX893" fmla="*/ 303797 w 548379"/>
                <a:gd name="connsiteY893" fmla="*/ 381176 h 687724"/>
                <a:gd name="connsiteX894" fmla="*/ 303797 w 548379"/>
                <a:gd name="connsiteY894" fmla="*/ 378601 h 687724"/>
                <a:gd name="connsiteX895" fmla="*/ 301222 w 548379"/>
                <a:gd name="connsiteY895" fmla="*/ 378601 h 687724"/>
                <a:gd name="connsiteX896" fmla="*/ 301222 w 548379"/>
                <a:gd name="connsiteY896" fmla="*/ 376025 h 687724"/>
                <a:gd name="connsiteX897" fmla="*/ 298648 w 548379"/>
                <a:gd name="connsiteY897" fmla="*/ 376025 h 687724"/>
                <a:gd name="connsiteX898" fmla="*/ 298648 w 548379"/>
                <a:gd name="connsiteY898" fmla="*/ 373450 h 687724"/>
                <a:gd name="connsiteX899" fmla="*/ 296073 w 548379"/>
                <a:gd name="connsiteY899" fmla="*/ 373450 h 687724"/>
                <a:gd name="connsiteX900" fmla="*/ 296073 w 548379"/>
                <a:gd name="connsiteY900" fmla="*/ 370874 h 687724"/>
                <a:gd name="connsiteX901" fmla="*/ 293499 w 548379"/>
                <a:gd name="connsiteY901" fmla="*/ 370874 h 687724"/>
                <a:gd name="connsiteX902" fmla="*/ 293499 w 548379"/>
                <a:gd name="connsiteY902" fmla="*/ 368299 h 687724"/>
                <a:gd name="connsiteX903" fmla="*/ 290924 w 548379"/>
                <a:gd name="connsiteY903" fmla="*/ 368299 h 687724"/>
                <a:gd name="connsiteX904" fmla="*/ 290924 w 548379"/>
                <a:gd name="connsiteY904" fmla="*/ 365723 h 687724"/>
                <a:gd name="connsiteX905" fmla="*/ 290924 w 548379"/>
                <a:gd name="connsiteY905" fmla="*/ 352846 h 687724"/>
                <a:gd name="connsiteX906" fmla="*/ 288350 w 548379"/>
                <a:gd name="connsiteY906" fmla="*/ 352846 h 687724"/>
                <a:gd name="connsiteX907" fmla="*/ 288350 w 548379"/>
                <a:gd name="connsiteY907" fmla="*/ 350270 h 687724"/>
                <a:gd name="connsiteX908" fmla="*/ 290924 w 548379"/>
                <a:gd name="connsiteY908" fmla="*/ 350270 h 687724"/>
                <a:gd name="connsiteX909" fmla="*/ 290924 w 548379"/>
                <a:gd name="connsiteY909" fmla="*/ 347695 h 687724"/>
                <a:gd name="connsiteX910" fmla="*/ 288350 w 548379"/>
                <a:gd name="connsiteY910" fmla="*/ 347695 h 687724"/>
                <a:gd name="connsiteX911" fmla="*/ 288350 w 548379"/>
                <a:gd name="connsiteY911" fmla="*/ 345119 h 687724"/>
                <a:gd name="connsiteX912" fmla="*/ 288350 w 548379"/>
                <a:gd name="connsiteY912" fmla="*/ 342544 h 687724"/>
                <a:gd name="connsiteX913" fmla="*/ 288350 w 548379"/>
                <a:gd name="connsiteY913" fmla="*/ 339968 h 687724"/>
                <a:gd name="connsiteX914" fmla="*/ 288350 w 548379"/>
                <a:gd name="connsiteY914" fmla="*/ 334817 h 687724"/>
                <a:gd name="connsiteX915" fmla="*/ 288350 w 548379"/>
                <a:gd name="connsiteY915" fmla="*/ 329666 h 687724"/>
                <a:gd name="connsiteX916" fmla="*/ 288350 w 548379"/>
                <a:gd name="connsiteY916" fmla="*/ 327091 h 687724"/>
                <a:gd name="connsiteX917" fmla="*/ 288350 w 548379"/>
                <a:gd name="connsiteY917" fmla="*/ 319364 h 687724"/>
                <a:gd name="connsiteX918" fmla="*/ 288350 w 548379"/>
                <a:gd name="connsiteY918" fmla="*/ 316789 h 687724"/>
                <a:gd name="connsiteX919" fmla="*/ 288350 w 548379"/>
                <a:gd name="connsiteY919" fmla="*/ 311638 h 687724"/>
                <a:gd name="connsiteX920" fmla="*/ 288350 w 548379"/>
                <a:gd name="connsiteY920" fmla="*/ 309062 h 687724"/>
                <a:gd name="connsiteX921" fmla="*/ 288350 w 548379"/>
                <a:gd name="connsiteY921" fmla="*/ 303911 h 687724"/>
                <a:gd name="connsiteX922" fmla="*/ 288350 w 548379"/>
                <a:gd name="connsiteY922" fmla="*/ 301335 h 687724"/>
                <a:gd name="connsiteX923" fmla="*/ 288350 w 548379"/>
                <a:gd name="connsiteY923" fmla="*/ 298760 h 687724"/>
                <a:gd name="connsiteX924" fmla="*/ 288350 w 548379"/>
                <a:gd name="connsiteY924" fmla="*/ 296184 h 687724"/>
                <a:gd name="connsiteX925" fmla="*/ 288350 w 548379"/>
                <a:gd name="connsiteY925" fmla="*/ 280731 h 687724"/>
                <a:gd name="connsiteX926" fmla="*/ 288350 w 548379"/>
                <a:gd name="connsiteY926" fmla="*/ 273005 h 687724"/>
                <a:gd name="connsiteX927" fmla="*/ 288350 w 548379"/>
                <a:gd name="connsiteY927" fmla="*/ 262703 h 687724"/>
                <a:gd name="connsiteX928" fmla="*/ 288350 w 548379"/>
                <a:gd name="connsiteY928" fmla="*/ 260127 h 687724"/>
                <a:gd name="connsiteX929" fmla="*/ 288350 w 548379"/>
                <a:gd name="connsiteY929" fmla="*/ 247250 h 687724"/>
                <a:gd name="connsiteX930" fmla="*/ 288350 w 548379"/>
                <a:gd name="connsiteY930" fmla="*/ 239523 h 687724"/>
                <a:gd name="connsiteX931" fmla="*/ 288350 w 548379"/>
                <a:gd name="connsiteY931" fmla="*/ 236948 h 687724"/>
                <a:gd name="connsiteX932" fmla="*/ 288350 w 548379"/>
                <a:gd name="connsiteY932" fmla="*/ 234372 h 687724"/>
                <a:gd name="connsiteX933" fmla="*/ 288350 w 548379"/>
                <a:gd name="connsiteY933" fmla="*/ 231797 h 687724"/>
                <a:gd name="connsiteX934" fmla="*/ 288350 w 548379"/>
                <a:gd name="connsiteY934" fmla="*/ 229221 h 687724"/>
                <a:gd name="connsiteX935" fmla="*/ 290924 w 548379"/>
                <a:gd name="connsiteY935" fmla="*/ 229221 h 687724"/>
                <a:gd name="connsiteX936" fmla="*/ 290924 w 548379"/>
                <a:gd name="connsiteY936" fmla="*/ 226646 h 687724"/>
                <a:gd name="connsiteX937" fmla="*/ 288350 w 548379"/>
                <a:gd name="connsiteY937" fmla="*/ 224070 h 687724"/>
                <a:gd name="connsiteX938" fmla="*/ 288350 w 548379"/>
                <a:gd name="connsiteY938" fmla="*/ 221494 h 687724"/>
                <a:gd name="connsiteX939" fmla="*/ 288350 w 548379"/>
                <a:gd name="connsiteY939" fmla="*/ 218919 h 687724"/>
                <a:gd name="connsiteX940" fmla="*/ 288350 w 548379"/>
                <a:gd name="connsiteY940" fmla="*/ 216343 h 687724"/>
                <a:gd name="connsiteX941" fmla="*/ 288350 w 548379"/>
                <a:gd name="connsiteY941" fmla="*/ 213768 h 687724"/>
                <a:gd name="connsiteX942" fmla="*/ 288350 w 548379"/>
                <a:gd name="connsiteY942" fmla="*/ 211192 h 687724"/>
                <a:gd name="connsiteX943" fmla="*/ 288350 w 548379"/>
                <a:gd name="connsiteY943" fmla="*/ 208617 h 687724"/>
                <a:gd name="connsiteX944" fmla="*/ 288350 w 548379"/>
                <a:gd name="connsiteY944" fmla="*/ 188013 h 687724"/>
                <a:gd name="connsiteX945" fmla="*/ 288350 w 548379"/>
                <a:gd name="connsiteY945" fmla="*/ 185437 h 687724"/>
                <a:gd name="connsiteX946" fmla="*/ 288350 w 548379"/>
                <a:gd name="connsiteY946" fmla="*/ 182862 h 687724"/>
                <a:gd name="connsiteX947" fmla="*/ 288350 w 548379"/>
                <a:gd name="connsiteY947" fmla="*/ 180286 h 687724"/>
                <a:gd name="connsiteX948" fmla="*/ 260030 w 548379"/>
                <a:gd name="connsiteY948" fmla="*/ 180286 h 687724"/>
                <a:gd name="connsiteX949" fmla="*/ 260030 w 548379"/>
                <a:gd name="connsiteY949" fmla="*/ 182862 h 687724"/>
                <a:gd name="connsiteX950" fmla="*/ 262604 w 548379"/>
                <a:gd name="connsiteY950" fmla="*/ 182862 h 687724"/>
                <a:gd name="connsiteX951" fmla="*/ 262604 w 548379"/>
                <a:gd name="connsiteY951" fmla="*/ 185437 h 687724"/>
                <a:gd name="connsiteX952" fmla="*/ 262604 w 548379"/>
                <a:gd name="connsiteY952" fmla="*/ 188013 h 687724"/>
                <a:gd name="connsiteX953" fmla="*/ 262604 w 548379"/>
                <a:gd name="connsiteY953" fmla="*/ 211192 h 687724"/>
                <a:gd name="connsiteX954" fmla="*/ 262604 w 548379"/>
                <a:gd name="connsiteY954" fmla="*/ 213768 h 687724"/>
                <a:gd name="connsiteX955" fmla="*/ 262604 w 548379"/>
                <a:gd name="connsiteY955" fmla="*/ 218919 h 687724"/>
                <a:gd name="connsiteX956" fmla="*/ 260030 w 548379"/>
                <a:gd name="connsiteY956" fmla="*/ 218919 h 687724"/>
                <a:gd name="connsiteX957" fmla="*/ 260030 w 548379"/>
                <a:gd name="connsiteY957" fmla="*/ 221494 h 687724"/>
                <a:gd name="connsiteX958" fmla="*/ 260030 w 548379"/>
                <a:gd name="connsiteY958" fmla="*/ 224070 h 687724"/>
                <a:gd name="connsiteX959" fmla="*/ 260030 w 548379"/>
                <a:gd name="connsiteY959" fmla="*/ 226646 h 687724"/>
                <a:gd name="connsiteX960" fmla="*/ 260030 w 548379"/>
                <a:gd name="connsiteY960" fmla="*/ 229221 h 687724"/>
                <a:gd name="connsiteX961" fmla="*/ 260030 w 548379"/>
                <a:gd name="connsiteY961" fmla="*/ 231797 h 687724"/>
                <a:gd name="connsiteX962" fmla="*/ 260030 w 548379"/>
                <a:gd name="connsiteY962" fmla="*/ 234372 h 687724"/>
                <a:gd name="connsiteX963" fmla="*/ 262604 w 548379"/>
                <a:gd name="connsiteY963" fmla="*/ 234372 h 687724"/>
                <a:gd name="connsiteX964" fmla="*/ 262604 w 548379"/>
                <a:gd name="connsiteY964" fmla="*/ 236948 h 687724"/>
                <a:gd name="connsiteX965" fmla="*/ 260030 w 548379"/>
                <a:gd name="connsiteY965" fmla="*/ 236948 h 687724"/>
                <a:gd name="connsiteX966" fmla="*/ 260030 w 548379"/>
                <a:gd name="connsiteY966" fmla="*/ 239523 h 687724"/>
                <a:gd name="connsiteX967" fmla="*/ 260030 w 548379"/>
                <a:gd name="connsiteY967" fmla="*/ 242099 h 687724"/>
                <a:gd name="connsiteX968" fmla="*/ 260030 w 548379"/>
                <a:gd name="connsiteY968" fmla="*/ 247250 h 687724"/>
                <a:gd name="connsiteX969" fmla="*/ 262604 w 548379"/>
                <a:gd name="connsiteY969" fmla="*/ 247250 h 687724"/>
                <a:gd name="connsiteX970" fmla="*/ 262604 w 548379"/>
                <a:gd name="connsiteY970" fmla="*/ 260127 h 687724"/>
                <a:gd name="connsiteX971" fmla="*/ 262604 w 548379"/>
                <a:gd name="connsiteY971" fmla="*/ 262703 h 687724"/>
                <a:gd name="connsiteX972" fmla="*/ 262604 w 548379"/>
                <a:gd name="connsiteY972" fmla="*/ 273005 h 687724"/>
                <a:gd name="connsiteX973" fmla="*/ 262604 w 548379"/>
                <a:gd name="connsiteY973" fmla="*/ 280731 h 687724"/>
                <a:gd name="connsiteX974" fmla="*/ 262604 w 548379"/>
                <a:gd name="connsiteY974" fmla="*/ 296184 h 687724"/>
                <a:gd name="connsiteX975" fmla="*/ 262604 w 548379"/>
                <a:gd name="connsiteY975" fmla="*/ 298760 h 687724"/>
                <a:gd name="connsiteX976" fmla="*/ 262604 w 548379"/>
                <a:gd name="connsiteY976" fmla="*/ 301335 h 687724"/>
                <a:gd name="connsiteX977" fmla="*/ 262604 w 548379"/>
                <a:gd name="connsiteY977" fmla="*/ 303911 h 687724"/>
                <a:gd name="connsiteX978" fmla="*/ 260030 w 548379"/>
                <a:gd name="connsiteY978" fmla="*/ 303911 h 687724"/>
                <a:gd name="connsiteX979" fmla="*/ 262604 w 548379"/>
                <a:gd name="connsiteY979" fmla="*/ 306487 h 687724"/>
                <a:gd name="connsiteX980" fmla="*/ 262604 w 548379"/>
                <a:gd name="connsiteY980" fmla="*/ 309062 h 687724"/>
                <a:gd name="connsiteX981" fmla="*/ 260030 w 548379"/>
                <a:gd name="connsiteY981" fmla="*/ 309062 h 687724"/>
                <a:gd name="connsiteX982" fmla="*/ 260030 w 548379"/>
                <a:gd name="connsiteY982" fmla="*/ 316789 h 687724"/>
                <a:gd name="connsiteX983" fmla="*/ 260030 w 548379"/>
                <a:gd name="connsiteY983" fmla="*/ 319364 h 687724"/>
                <a:gd name="connsiteX984" fmla="*/ 262604 w 548379"/>
                <a:gd name="connsiteY984" fmla="*/ 319364 h 687724"/>
                <a:gd name="connsiteX985" fmla="*/ 262604 w 548379"/>
                <a:gd name="connsiteY985" fmla="*/ 327091 h 687724"/>
                <a:gd name="connsiteX986" fmla="*/ 262604 w 548379"/>
                <a:gd name="connsiteY986" fmla="*/ 329666 h 687724"/>
                <a:gd name="connsiteX987" fmla="*/ 262604 w 548379"/>
                <a:gd name="connsiteY987" fmla="*/ 334817 h 687724"/>
                <a:gd name="connsiteX988" fmla="*/ 262604 w 548379"/>
                <a:gd name="connsiteY988" fmla="*/ 339968 h 687724"/>
                <a:gd name="connsiteX989" fmla="*/ 262604 w 548379"/>
                <a:gd name="connsiteY989" fmla="*/ 342544 h 687724"/>
                <a:gd name="connsiteX990" fmla="*/ 262604 w 548379"/>
                <a:gd name="connsiteY990" fmla="*/ 345119 h 687724"/>
                <a:gd name="connsiteX991" fmla="*/ 262604 w 548379"/>
                <a:gd name="connsiteY991" fmla="*/ 347695 h 687724"/>
                <a:gd name="connsiteX992" fmla="*/ 260030 w 548379"/>
                <a:gd name="connsiteY992" fmla="*/ 347695 h 687724"/>
                <a:gd name="connsiteX993" fmla="*/ 260030 w 548379"/>
                <a:gd name="connsiteY993" fmla="*/ 350270 h 687724"/>
                <a:gd name="connsiteX994" fmla="*/ 260030 w 548379"/>
                <a:gd name="connsiteY994" fmla="*/ 352846 h 687724"/>
                <a:gd name="connsiteX995" fmla="*/ 260030 w 548379"/>
                <a:gd name="connsiteY995" fmla="*/ 365723 h 687724"/>
                <a:gd name="connsiteX996" fmla="*/ 260030 w 548379"/>
                <a:gd name="connsiteY996" fmla="*/ 368299 h 687724"/>
                <a:gd name="connsiteX997" fmla="*/ 257455 w 548379"/>
                <a:gd name="connsiteY997" fmla="*/ 368299 h 687724"/>
                <a:gd name="connsiteX998" fmla="*/ 257455 w 548379"/>
                <a:gd name="connsiteY998" fmla="*/ 370874 h 687724"/>
                <a:gd name="connsiteX999" fmla="*/ 254881 w 548379"/>
                <a:gd name="connsiteY999" fmla="*/ 370874 h 687724"/>
                <a:gd name="connsiteX1000" fmla="*/ 254881 w 548379"/>
                <a:gd name="connsiteY1000" fmla="*/ 373450 h 687724"/>
                <a:gd name="connsiteX1001" fmla="*/ 252306 w 548379"/>
                <a:gd name="connsiteY1001" fmla="*/ 373450 h 687724"/>
                <a:gd name="connsiteX1002" fmla="*/ 252306 w 548379"/>
                <a:gd name="connsiteY1002" fmla="*/ 376025 h 687724"/>
                <a:gd name="connsiteX1003" fmla="*/ 249731 w 548379"/>
                <a:gd name="connsiteY1003" fmla="*/ 376025 h 687724"/>
                <a:gd name="connsiteX1004" fmla="*/ 249731 w 548379"/>
                <a:gd name="connsiteY1004" fmla="*/ 378601 h 687724"/>
                <a:gd name="connsiteX1005" fmla="*/ 247157 w 548379"/>
                <a:gd name="connsiteY1005" fmla="*/ 378601 h 687724"/>
                <a:gd name="connsiteX1006" fmla="*/ 244582 w 548379"/>
                <a:gd name="connsiteY1006" fmla="*/ 378601 h 687724"/>
                <a:gd name="connsiteX1007" fmla="*/ 244582 w 548379"/>
                <a:gd name="connsiteY1007" fmla="*/ 381176 h 687724"/>
                <a:gd name="connsiteX1008" fmla="*/ 242008 w 548379"/>
                <a:gd name="connsiteY1008" fmla="*/ 381176 h 687724"/>
                <a:gd name="connsiteX1009" fmla="*/ 242008 w 548379"/>
                <a:gd name="connsiteY1009" fmla="*/ 383752 h 687724"/>
                <a:gd name="connsiteX1010" fmla="*/ 239433 w 548379"/>
                <a:gd name="connsiteY1010" fmla="*/ 383752 h 687724"/>
                <a:gd name="connsiteX1011" fmla="*/ 236859 w 548379"/>
                <a:gd name="connsiteY1011" fmla="*/ 386327 h 687724"/>
                <a:gd name="connsiteX1012" fmla="*/ 234284 w 548379"/>
                <a:gd name="connsiteY1012" fmla="*/ 386327 h 687724"/>
                <a:gd name="connsiteX1013" fmla="*/ 234284 w 548379"/>
                <a:gd name="connsiteY1013" fmla="*/ 388903 h 687724"/>
                <a:gd name="connsiteX1014" fmla="*/ 231710 w 548379"/>
                <a:gd name="connsiteY1014" fmla="*/ 388903 h 687724"/>
                <a:gd name="connsiteX1015" fmla="*/ 231710 w 548379"/>
                <a:gd name="connsiteY1015" fmla="*/ 391479 h 687724"/>
                <a:gd name="connsiteX1016" fmla="*/ 229135 w 548379"/>
                <a:gd name="connsiteY1016" fmla="*/ 391479 h 687724"/>
                <a:gd name="connsiteX1017" fmla="*/ 226560 w 548379"/>
                <a:gd name="connsiteY1017" fmla="*/ 391479 h 687724"/>
                <a:gd name="connsiteX1018" fmla="*/ 226560 w 548379"/>
                <a:gd name="connsiteY1018" fmla="*/ 394054 h 687724"/>
                <a:gd name="connsiteX1019" fmla="*/ 223986 w 548379"/>
                <a:gd name="connsiteY1019" fmla="*/ 396630 h 687724"/>
                <a:gd name="connsiteX1020" fmla="*/ 221411 w 548379"/>
                <a:gd name="connsiteY1020" fmla="*/ 396630 h 687724"/>
                <a:gd name="connsiteX1021" fmla="*/ 218837 w 548379"/>
                <a:gd name="connsiteY1021" fmla="*/ 396630 h 687724"/>
                <a:gd name="connsiteX1022" fmla="*/ 218837 w 548379"/>
                <a:gd name="connsiteY1022" fmla="*/ 399205 h 687724"/>
                <a:gd name="connsiteX1023" fmla="*/ 216262 w 548379"/>
                <a:gd name="connsiteY1023" fmla="*/ 399205 h 687724"/>
                <a:gd name="connsiteX1024" fmla="*/ 213688 w 548379"/>
                <a:gd name="connsiteY1024" fmla="*/ 401781 h 687724"/>
                <a:gd name="connsiteX1025" fmla="*/ 211113 w 548379"/>
                <a:gd name="connsiteY1025" fmla="*/ 401781 h 687724"/>
                <a:gd name="connsiteX1026" fmla="*/ 208539 w 548379"/>
                <a:gd name="connsiteY1026" fmla="*/ 401781 h 687724"/>
                <a:gd name="connsiteX1027" fmla="*/ 208539 w 548379"/>
                <a:gd name="connsiteY1027" fmla="*/ 404356 h 687724"/>
                <a:gd name="connsiteX1028" fmla="*/ 205964 w 548379"/>
                <a:gd name="connsiteY1028" fmla="*/ 404356 h 687724"/>
                <a:gd name="connsiteX1029" fmla="*/ 203390 w 548379"/>
                <a:gd name="connsiteY1029" fmla="*/ 406932 h 687724"/>
                <a:gd name="connsiteX1030" fmla="*/ 200815 w 548379"/>
                <a:gd name="connsiteY1030" fmla="*/ 406932 h 687724"/>
                <a:gd name="connsiteX1031" fmla="*/ 200815 w 548379"/>
                <a:gd name="connsiteY1031" fmla="*/ 409507 h 687724"/>
                <a:gd name="connsiteX1032" fmla="*/ 193091 w 548379"/>
                <a:gd name="connsiteY1032" fmla="*/ 412083 h 687724"/>
                <a:gd name="connsiteX1033" fmla="*/ 187942 w 548379"/>
                <a:gd name="connsiteY1033" fmla="*/ 414658 h 687724"/>
                <a:gd name="connsiteX1034" fmla="*/ 182793 w 548379"/>
                <a:gd name="connsiteY1034" fmla="*/ 419809 h 687724"/>
                <a:gd name="connsiteX1035" fmla="*/ 180219 w 548379"/>
                <a:gd name="connsiteY1035" fmla="*/ 419809 h 687724"/>
                <a:gd name="connsiteX1036" fmla="*/ 177644 w 548379"/>
                <a:gd name="connsiteY1036" fmla="*/ 419809 h 687724"/>
                <a:gd name="connsiteX1037" fmla="*/ 172495 w 548379"/>
                <a:gd name="connsiteY1037" fmla="*/ 419809 h 687724"/>
                <a:gd name="connsiteX1038" fmla="*/ 172495 w 548379"/>
                <a:gd name="connsiteY1038" fmla="*/ 422385 h 687724"/>
                <a:gd name="connsiteX1039" fmla="*/ 167346 w 548379"/>
                <a:gd name="connsiteY1039" fmla="*/ 422385 h 687724"/>
                <a:gd name="connsiteX1040" fmla="*/ 167346 w 548379"/>
                <a:gd name="connsiteY1040" fmla="*/ 424960 h 687724"/>
                <a:gd name="connsiteX1041" fmla="*/ 154473 w 548379"/>
                <a:gd name="connsiteY1041" fmla="*/ 427536 h 687724"/>
                <a:gd name="connsiteX1042" fmla="*/ 151899 w 548379"/>
                <a:gd name="connsiteY1042" fmla="*/ 427536 h 687724"/>
                <a:gd name="connsiteX1043" fmla="*/ 149324 w 548379"/>
                <a:gd name="connsiteY1043" fmla="*/ 430111 h 687724"/>
                <a:gd name="connsiteX1044" fmla="*/ 146749 w 548379"/>
                <a:gd name="connsiteY1044" fmla="*/ 430111 h 687724"/>
                <a:gd name="connsiteX1045" fmla="*/ 144175 w 548379"/>
                <a:gd name="connsiteY1045" fmla="*/ 432687 h 687724"/>
                <a:gd name="connsiteX1046" fmla="*/ 141600 w 548379"/>
                <a:gd name="connsiteY1046" fmla="*/ 432687 h 687724"/>
                <a:gd name="connsiteX1047" fmla="*/ 141600 w 548379"/>
                <a:gd name="connsiteY1047" fmla="*/ 435262 h 687724"/>
                <a:gd name="connsiteX1048" fmla="*/ 139026 w 548379"/>
                <a:gd name="connsiteY1048" fmla="*/ 435262 h 687724"/>
                <a:gd name="connsiteX1049" fmla="*/ 133877 w 548379"/>
                <a:gd name="connsiteY1049" fmla="*/ 435262 h 687724"/>
                <a:gd name="connsiteX1050" fmla="*/ 131302 w 548379"/>
                <a:gd name="connsiteY1050" fmla="*/ 437838 h 687724"/>
                <a:gd name="connsiteX1051" fmla="*/ 128728 w 548379"/>
                <a:gd name="connsiteY1051" fmla="*/ 437838 h 687724"/>
                <a:gd name="connsiteX1052" fmla="*/ 126153 w 548379"/>
                <a:gd name="connsiteY1052" fmla="*/ 437838 h 687724"/>
                <a:gd name="connsiteX1053" fmla="*/ 126153 w 548379"/>
                <a:gd name="connsiteY1053" fmla="*/ 440413 h 687724"/>
                <a:gd name="connsiteX1054" fmla="*/ 123578 w 548379"/>
                <a:gd name="connsiteY1054" fmla="*/ 440413 h 687724"/>
                <a:gd name="connsiteX1055" fmla="*/ 121004 w 548379"/>
                <a:gd name="connsiteY1055" fmla="*/ 440413 h 687724"/>
                <a:gd name="connsiteX1056" fmla="*/ 118429 w 548379"/>
                <a:gd name="connsiteY1056" fmla="*/ 440413 h 687724"/>
                <a:gd name="connsiteX1057" fmla="*/ 118429 w 548379"/>
                <a:gd name="connsiteY1057" fmla="*/ 442989 h 687724"/>
                <a:gd name="connsiteX1058" fmla="*/ 115855 w 548379"/>
                <a:gd name="connsiteY1058" fmla="*/ 442989 h 687724"/>
                <a:gd name="connsiteX1059" fmla="*/ 113280 w 548379"/>
                <a:gd name="connsiteY1059" fmla="*/ 442989 h 687724"/>
                <a:gd name="connsiteX1060" fmla="*/ 105557 w 548379"/>
                <a:gd name="connsiteY1060" fmla="*/ 445564 h 687724"/>
                <a:gd name="connsiteX1061" fmla="*/ 97833 w 548379"/>
                <a:gd name="connsiteY1061" fmla="*/ 448140 h 687724"/>
                <a:gd name="connsiteX1062" fmla="*/ 92684 w 548379"/>
                <a:gd name="connsiteY1062" fmla="*/ 448140 h 687724"/>
                <a:gd name="connsiteX1063" fmla="*/ 90109 w 548379"/>
                <a:gd name="connsiteY1063" fmla="*/ 448140 h 687724"/>
                <a:gd name="connsiteX1064" fmla="*/ 87535 w 548379"/>
                <a:gd name="connsiteY1064" fmla="*/ 448140 h 687724"/>
                <a:gd name="connsiteX1065" fmla="*/ 87535 w 548379"/>
                <a:gd name="connsiteY1065" fmla="*/ 450715 h 687724"/>
                <a:gd name="connsiteX1066" fmla="*/ 84960 w 548379"/>
                <a:gd name="connsiteY1066" fmla="*/ 450715 h 687724"/>
                <a:gd name="connsiteX1067" fmla="*/ 82386 w 548379"/>
                <a:gd name="connsiteY1067" fmla="*/ 450715 h 687724"/>
                <a:gd name="connsiteX1068" fmla="*/ 79811 w 548379"/>
                <a:gd name="connsiteY1068" fmla="*/ 453291 h 687724"/>
                <a:gd name="connsiteX1069" fmla="*/ 77237 w 548379"/>
                <a:gd name="connsiteY1069" fmla="*/ 453291 h 687724"/>
                <a:gd name="connsiteX1070" fmla="*/ 69513 w 548379"/>
                <a:gd name="connsiteY1070" fmla="*/ 455866 h 687724"/>
                <a:gd name="connsiteX1071" fmla="*/ 66938 w 548379"/>
                <a:gd name="connsiteY1071" fmla="*/ 458442 h 687724"/>
                <a:gd name="connsiteX1072" fmla="*/ 66938 w 548379"/>
                <a:gd name="connsiteY1072" fmla="*/ 466168 h 687724"/>
                <a:gd name="connsiteX1073" fmla="*/ 66938 w 548379"/>
                <a:gd name="connsiteY1073" fmla="*/ 471320 h 687724"/>
                <a:gd name="connsiteX1074" fmla="*/ 64364 w 548379"/>
                <a:gd name="connsiteY1074" fmla="*/ 471320 h 687724"/>
                <a:gd name="connsiteX1075" fmla="*/ 64364 w 548379"/>
                <a:gd name="connsiteY1075" fmla="*/ 476471 h 687724"/>
                <a:gd name="connsiteX1076" fmla="*/ 64364 w 548379"/>
                <a:gd name="connsiteY1076" fmla="*/ 479046 h 687724"/>
                <a:gd name="connsiteX1077" fmla="*/ 64364 w 548379"/>
                <a:gd name="connsiteY1077" fmla="*/ 489348 h 687724"/>
                <a:gd name="connsiteX1078" fmla="*/ 64364 w 548379"/>
                <a:gd name="connsiteY1078" fmla="*/ 497075 h 687724"/>
                <a:gd name="connsiteX1079" fmla="*/ 64364 w 548379"/>
                <a:gd name="connsiteY1079" fmla="*/ 499650 h 687724"/>
                <a:gd name="connsiteX1080" fmla="*/ 74662 w 548379"/>
                <a:gd name="connsiteY1080" fmla="*/ 499650 h 687724"/>
                <a:gd name="connsiteX1081" fmla="*/ 74662 w 548379"/>
                <a:gd name="connsiteY1081" fmla="*/ 497075 h 687724"/>
                <a:gd name="connsiteX1082" fmla="*/ 77237 w 548379"/>
                <a:gd name="connsiteY1082" fmla="*/ 497075 h 687724"/>
                <a:gd name="connsiteX1083" fmla="*/ 79811 w 548379"/>
                <a:gd name="connsiteY1083" fmla="*/ 497075 h 687724"/>
                <a:gd name="connsiteX1084" fmla="*/ 82386 w 548379"/>
                <a:gd name="connsiteY1084" fmla="*/ 497075 h 687724"/>
                <a:gd name="connsiteX1085" fmla="*/ 84960 w 548379"/>
                <a:gd name="connsiteY1085" fmla="*/ 497075 h 687724"/>
                <a:gd name="connsiteX1086" fmla="*/ 87535 w 548379"/>
                <a:gd name="connsiteY1086" fmla="*/ 497075 h 687724"/>
                <a:gd name="connsiteX1087" fmla="*/ 87535 w 548379"/>
                <a:gd name="connsiteY1087" fmla="*/ 494499 h 687724"/>
                <a:gd name="connsiteX1088" fmla="*/ 92684 w 548379"/>
                <a:gd name="connsiteY1088" fmla="*/ 494499 h 687724"/>
                <a:gd name="connsiteX1089" fmla="*/ 95258 w 548379"/>
                <a:gd name="connsiteY1089" fmla="*/ 494499 h 687724"/>
                <a:gd name="connsiteX1090" fmla="*/ 97833 w 548379"/>
                <a:gd name="connsiteY1090" fmla="*/ 494499 h 687724"/>
                <a:gd name="connsiteX1091" fmla="*/ 97833 w 548379"/>
                <a:gd name="connsiteY1091" fmla="*/ 491924 h 687724"/>
                <a:gd name="connsiteX1092" fmla="*/ 100408 w 548379"/>
                <a:gd name="connsiteY1092" fmla="*/ 491924 h 687724"/>
                <a:gd name="connsiteX1093" fmla="*/ 102982 w 548379"/>
                <a:gd name="connsiteY1093" fmla="*/ 491924 h 687724"/>
                <a:gd name="connsiteX1094" fmla="*/ 108131 w 548379"/>
                <a:gd name="connsiteY1094" fmla="*/ 491924 h 687724"/>
                <a:gd name="connsiteX1095" fmla="*/ 115855 w 548379"/>
                <a:gd name="connsiteY1095" fmla="*/ 489348 h 687724"/>
                <a:gd name="connsiteX1096" fmla="*/ 123578 w 548379"/>
                <a:gd name="connsiteY1096" fmla="*/ 489348 h 687724"/>
                <a:gd name="connsiteX1097" fmla="*/ 126153 w 548379"/>
                <a:gd name="connsiteY1097" fmla="*/ 486773 h 687724"/>
                <a:gd name="connsiteX1098" fmla="*/ 133877 w 548379"/>
                <a:gd name="connsiteY1098" fmla="*/ 486773 h 687724"/>
                <a:gd name="connsiteX1099" fmla="*/ 141600 w 548379"/>
                <a:gd name="connsiteY1099" fmla="*/ 481622 h 687724"/>
                <a:gd name="connsiteX1100" fmla="*/ 146749 w 548379"/>
                <a:gd name="connsiteY1100" fmla="*/ 479046 h 687724"/>
                <a:gd name="connsiteX1101" fmla="*/ 149324 w 548379"/>
                <a:gd name="connsiteY1101" fmla="*/ 479046 h 687724"/>
                <a:gd name="connsiteX1102" fmla="*/ 151899 w 548379"/>
                <a:gd name="connsiteY1102" fmla="*/ 479046 h 687724"/>
                <a:gd name="connsiteX1103" fmla="*/ 154473 w 548379"/>
                <a:gd name="connsiteY1103" fmla="*/ 479046 h 687724"/>
                <a:gd name="connsiteX1104" fmla="*/ 154473 w 548379"/>
                <a:gd name="connsiteY1104" fmla="*/ 476471 h 687724"/>
                <a:gd name="connsiteX1105" fmla="*/ 157048 w 548379"/>
                <a:gd name="connsiteY1105" fmla="*/ 476471 h 687724"/>
                <a:gd name="connsiteX1106" fmla="*/ 159622 w 548379"/>
                <a:gd name="connsiteY1106" fmla="*/ 476471 h 687724"/>
                <a:gd name="connsiteX1107" fmla="*/ 162197 w 548379"/>
                <a:gd name="connsiteY1107" fmla="*/ 476471 h 687724"/>
                <a:gd name="connsiteX1108" fmla="*/ 167346 w 548379"/>
                <a:gd name="connsiteY1108" fmla="*/ 473895 h 687724"/>
                <a:gd name="connsiteX1109" fmla="*/ 169920 w 548379"/>
                <a:gd name="connsiteY1109" fmla="*/ 471320 h 687724"/>
                <a:gd name="connsiteX1110" fmla="*/ 172495 w 548379"/>
                <a:gd name="connsiteY1110" fmla="*/ 471320 h 687724"/>
                <a:gd name="connsiteX1111" fmla="*/ 172495 w 548379"/>
                <a:gd name="connsiteY1111" fmla="*/ 468744 h 687724"/>
                <a:gd name="connsiteX1112" fmla="*/ 175069 w 548379"/>
                <a:gd name="connsiteY1112" fmla="*/ 468744 h 687724"/>
                <a:gd name="connsiteX1113" fmla="*/ 175069 w 548379"/>
                <a:gd name="connsiteY1113" fmla="*/ 466168 h 687724"/>
                <a:gd name="connsiteX1114" fmla="*/ 177644 w 548379"/>
                <a:gd name="connsiteY1114" fmla="*/ 466168 h 687724"/>
                <a:gd name="connsiteX1115" fmla="*/ 180219 w 548379"/>
                <a:gd name="connsiteY1115" fmla="*/ 466168 h 687724"/>
                <a:gd name="connsiteX1116" fmla="*/ 180219 w 548379"/>
                <a:gd name="connsiteY1116" fmla="*/ 463593 h 687724"/>
                <a:gd name="connsiteX1117" fmla="*/ 182793 w 548379"/>
                <a:gd name="connsiteY1117" fmla="*/ 463593 h 687724"/>
                <a:gd name="connsiteX1118" fmla="*/ 185368 w 548379"/>
                <a:gd name="connsiteY1118" fmla="*/ 463593 h 687724"/>
                <a:gd name="connsiteX1119" fmla="*/ 187942 w 548379"/>
                <a:gd name="connsiteY1119" fmla="*/ 463593 h 687724"/>
                <a:gd name="connsiteX1120" fmla="*/ 187942 w 548379"/>
                <a:gd name="connsiteY1120" fmla="*/ 461017 h 687724"/>
                <a:gd name="connsiteX1121" fmla="*/ 190517 w 548379"/>
                <a:gd name="connsiteY1121" fmla="*/ 461017 h 687724"/>
                <a:gd name="connsiteX1122" fmla="*/ 193091 w 548379"/>
                <a:gd name="connsiteY1122" fmla="*/ 458442 h 687724"/>
                <a:gd name="connsiteX1123" fmla="*/ 195666 w 548379"/>
                <a:gd name="connsiteY1123" fmla="*/ 458442 h 687724"/>
                <a:gd name="connsiteX1124" fmla="*/ 195666 w 548379"/>
                <a:gd name="connsiteY1124" fmla="*/ 455866 h 687724"/>
                <a:gd name="connsiteX1125" fmla="*/ 198240 w 548379"/>
                <a:gd name="connsiteY1125" fmla="*/ 455866 h 687724"/>
                <a:gd name="connsiteX1126" fmla="*/ 198240 w 548379"/>
                <a:gd name="connsiteY1126" fmla="*/ 453291 h 687724"/>
                <a:gd name="connsiteX1127" fmla="*/ 200815 w 548379"/>
                <a:gd name="connsiteY1127" fmla="*/ 453291 h 687724"/>
                <a:gd name="connsiteX1128" fmla="*/ 203390 w 548379"/>
                <a:gd name="connsiteY1128" fmla="*/ 453291 h 687724"/>
                <a:gd name="connsiteX1129" fmla="*/ 203390 w 548379"/>
                <a:gd name="connsiteY1129" fmla="*/ 450715 h 687724"/>
                <a:gd name="connsiteX1130" fmla="*/ 205964 w 548379"/>
                <a:gd name="connsiteY1130" fmla="*/ 450715 h 687724"/>
                <a:gd name="connsiteX1131" fmla="*/ 208539 w 548379"/>
                <a:gd name="connsiteY1131" fmla="*/ 450715 h 687724"/>
                <a:gd name="connsiteX1132" fmla="*/ 208539 w 548379"/>
                <a:gd name="connsiteY1132" fmla="*/ 448140 h 687724"/>
                <a:gd name="connsiteX1133" fmla="*/ 211113 w 548379"/>
                <a:gd name="connsiteY1133" fmla="*/ 448140 h 687724"/>
                <a:gd name="connsiteX1134" fmla="*/ 213688 w 548379"/>
                <a:gd name="connsiteY1134" fmla="*/ 448140 h 687724"/>
                <a:gd name="connsiteX1135" fmla="*/ 213688 w 548379"/>
                <a:gd name="connsiteY1135" fmla="*/ 445564 h 687724"/>
                <a:gd name="connsiteX1136" fmla="*/ 216262 w 548379"/>
                <a:gd name="connsiteY1136" fmla="*/ 445564 h 687724"/>
                <a:gd name="connsiteX1137" fmla="*/ 216262 w 548379"/>
                <a:gd name="connsiteY1137" fmla="*/ 442989 h 687724"/>
                <a:gd name="connsiteX1138" fmla="*/ 218837 w 548379"/>
                <a:gd name="connsiteY1138" fmla="*/ 442989 h 687724"/>
                <a:gd name="connsiteX1139" fmla="*/ 218837 w 548379"/>
                <a:gd name="connsiteY1139" fmla="*/ 440413 h 687724"/>
                <a:gd name="connsiteX1140" fmla="*/ 221411 w 548379"/>
                <a:gd name="connsiteY1140" fmla="*/ 440413 h 687724"/>
                <a:gd name="connsiteX1141" fmla="*/ 221411 w 548379"/>
                <a:gd name="connsiteY1141" fmla="*/ 437838 h 687724"/>
                <a:gd name="connsiteX1142" fmla="*/ 223986 w 548379"/>
                <a:gd name="connsiteY1142" fmla="*/ 437838 h 687724"/>
                <a:gd name="connsiteX1143" fmla="*/ 226560 w 548379"/>
                <a:gd name="connsiteY1143" fmla="*/ 437838 h 687724"/>
                <a:gd name="connsiteX1144" fmla="*/ 226560 w 548379"/>
                <a:gd name="connsiteY1144" fmla="*/ 435262 h 687724"/>
                <a:gd name="connsiteX1145" fmla="*/ 229135 w 548379"/>
                <a:gd name="connsiteY1145" fmla="*/ 435262 h 687724"/>
                <a:gd name="connsiteX1146" fmla="*/ 231710 w 548379"/>
                <a:gd name="connsiteY1146" fmla="*/ 435262 h 687724"/>
                <a:gd name="connsiteX1147" fmla="*/ 231710 w 548379"/>
                <a:gd name="connsiteY1147" fmla="*/ 432687 h 687724"/>
                <a:gd name="connsiteX1148" fmla="*/ 234284 w 548379"/>
                <a:gd name="connsiteY1148" fmla="*/ 432687 h 687724"/>
                <a:gd name="connsiteX1149" fmla="*/ 234284 w 548379"/>
                <a:gd name="connsiteY1149" fmla="*/ 430111 h 687724"/>
                <a:gd name="connsiteX1150" fmla="*/ 236859 w 548379"/>
                <a:gd name="connsiteY1150" fmla="*/ 430111 h 687724"/>
                <a:gd name="connsiteX1151" fmla="*/ 239433 w 548379"/>
                <a:gd name="connsiteY1151" fmla="*/ 427536 h 687724"/>
                <a:gd name="connsiteX1152" fmla="*/ 242008 w 548379"/>
                <a:gd name="connsiteY1152" fmla="*/ 427536 h 687724"/>
                <a:gd name="connsiteX1153" fmla="*/ 242008 w 548379"/>
                <a:gd name="connsiteY1153" fmla="*/ 424960 h 687724"/>
                <a:gd name="connsiteX1154" fmla="*/ 244582 w 548379"/>
                <a:gd name="connsiteY1154" fmla="*/ 424960 h 687724"/>
                <a:gd name="connsiteX1155" fmla="*/ 247157 w 548379"/>
                <a:gd name="connsiteY1155" fmla="*/ 424960 h 687724"/>
                <a:gd name="connsiteX1156" fmla="*/ 247157 w 548379"/>
                <a:gd name="connsiteY1156" fmla="*/ 422385 h 687724"/>
                <a:gd name="connsiteX1157" fmla="*/ 249731 w 548379"/>
                <a:gd name="connsiteY1157" fmla="*/ 422385 h 687724"/>
                <a:gd name="connsiteX1158" fmla="*/ 249731 w 548379"/>
                <a:gd name="connsiteY1158" fmla="*/ 419809 h 687724"/>
                <a:gd name="connsiteX1159" fmla="*/ 252306 w 548379"/>
                <a:gd name="connsiteY1159" fmla="*/ 419809 h 687724"/>
                <a:gd name="connsiteX1160" fmla="*/ 252306 w 548379"/>
                <a:gd name="connsiteY1160" fmla="*/ 417234 h 687724"/>
                <a:gd name="connsiteX1161" fmla="*/ 254881 w 548379"/>
                <a:gd name="connsiteY1161" fmla="*/ 417234 h 687724"/>
                <a:gd name="connsiteX1162" fmla="*/ 257455 w 548379"/>
                <a:gd name="connsiteY1162" fmla="*/ 417234 h 687724"/>
                <a:gd name="connsiteX1163" fmla="*/ 257455 w 548379"/>
                <a:gd name="connsiteY1163" fmla="*/ 414658 h 687724"/>
                <a:gd name="connsiteX1164" fmla="*/ 260030 w 548379"/>
                <a:gd name="connsiteY1164" fmla="*/ 414658 h 687724"/>
                <a:gd name="connsiteX1165" fmla="*/ 262604 w 548379"/>
                <a:gd name="connsiteY1165" fmla="*/ 414658 h 687724"/>
                <a:gd name="connsiteX1166" fmla="*/ 265179 w 548379"/>
                <a:gd name="connsiteY1166" fmla="*/ 414658 h 687724"/>
                <a:gd name="connsiteX1167" fmla="*/ 265179 w 548379"/>
                <a:gd name="connsiteY1167" fmla="*/ 417234 h 687724"/>
                <a:gd name="connsiteX1168" fmla="*/ 265179 w 548379"/>
                <a:gd name="connsiteY1168" fmla="*/ 419809 h 687724"/>
                <a:gd name="connsiteX1169" fmla="*/ 265179 w 548379"/>
                <a:gd name="connsiteY1169" fmla="*/ 424960 h 687724"/>
                <a:gd name="connsiteX1170" fmla="*/ 265179 w 548379"/>
                <a:gd name="connsiteY1170" fmla="*/ 427536 h 687724"/>
                <a:gd name="connsiteX1171" fmla="*/ 265179 w 548379"/>
                <a:gd name="connsiteY1171" fmla="*/ 430111 h 687724"/>
                <a:gd name="connsiteX1172" fmla="*/ 265179 w 548379"/>
                <a:gd name="connsiteY1172" fmla="*/ 432687 h 687724"/>
                <a:gd name="connsiteX1173" fmla="*/ 265179 w 548379"/>
                <a:gd name="connsiteY1173" fmla="*/ 435262 h 687724"/>
                <a:gd name="connsiteX1174" fmla="*/ 265179 w 548379"/>
                <a:gd name="connsiteY1174" fmla="*/ 437838 h 687724"/>
                <a:gd name="connsiteX1175" fmla="*/ 265179 w 548379"/>
                <a:gd name="connsiteY1175" fmla="*/ 440413 h 687724"/>
                <a:gd name="connsiteX1176" fmla="*/ 265179 w 548379"/>
                <a:gd name="connsiteY1176" fmla="*/ 450715 h 687724"/>
                <a:gd name="connsiteX1177" fmla="*/ 262604 w 548379"/>
                <a:gd name="connsiteY1177" fmla="*/ 450715 h 687724"/>
                <a:gd name="connsiteX1178" fmla="*/ 262604 w 548379"/>
                <a:gd name="connsiteY1178" fmla="*/ 453291 h 687724"/>
                <a:gd name="connsiteX1179" fmla="*/ 262604 w 548379"/>
                <a:gd name="connsiteY1179" fmla="*/ 455866 h 687724"/>
                <a:gd name="connsiteX1180" fmla="*/ 262604 w 548379"/>
                <a:gd name="connsiteY1180" fmla="*/ 461017 h 687724"/>
                <a:gd name="connsiteX1181" fmla="*/ 262604 w 548379"/>
                <a:gd name="connsiteY1181" fmla="*/ 463593 h 687724"/>
                <a:gd name="connsiteX1182" fmla="*/ 262604 w 548379"/>
                <a:gd name="connsiteY1182" fmla="*/ 466168 h 687724"/>
                <a:gd name="connsiteX1183" fmla="*/ 260030 w 548379"/>
                <a:gd name="connsiteY1183" fmla="*/ 466168 h 687724"/>
                <a:gd name="connsiteX1184" fmla="*/ 260030 w 548379"/>
                <a:gd name="connsiteY1184" fmla="*/ 468744 h 687724"/>
                <a:gd name="connsiteX1185" fmla="*/ 257455 w 548379"/>
                <a:gd name="connsiteY1185" fmla="*/ 468744 h 687724"/>
                <a:gd name="connsiteX1186" fmla="*/ 257455 w 548379"/>
                <a:gd name="connsiteY1186" fmla="*/ 471320 h 687724"/>
                <a:gd name="connsiteX1187" fmla="*/ 254881 w 548379"/>
                <a:gd name="connsiteY1187" fmla="*/ 471320 h 687724"/>
                <a:gd name="connsiteX1188" fmla="*/ 254881 w 548379"/>
                <a:gd name="connsiteY1188" fmla="*/ 473895 h 687724"/>
                <a:gd name="connsiteX1189" fmla="*/ 252306 w 548379"/>
                <a:gd name="connsiteY1189" fmla="*/ 473895 h 687724"/>
                <a:gd name="connsiteX1190" fmla="*/ 252306 w 548379"/>
                <a:gd name="connsiteY1190" fmla="*/ 476471 h 687724"/>
                <a:gd name="connsiteX1191" fmla="*/ 249731 w 548379"/>
                <a:gd name="connsiteY1191" fmla="*/ 476471 h 687724"/>
                <a:gd name="connsiteX1192" fmla="*/ 247157 w 548379"/>
                <a:gd name="connsiteY1192" fmla="*/ 476471 h 687724"/>
                <a:gd name="connsiteX1193" fmla="*/ 247157 w 548379"/>
                <a:gd name="connsiteY1193" fmla="*/ 479046 h 687724"/>
                <a:gd name="connsiteX1194" fmla="*/ 244582 w 548379"/>
                <a:gd name="connsiteY1194" fmla="*/ 479046 h 687724"/>
                <a:gd name="connsiteX1195" fmla="*/ 244582 w 548379"/>
                <a:gd name="connsiteY1195" fmla="*/ 481622 h 687724"/>
                <a:gd name="connsiteX1196" fmla="*/ 242008 w 548379"/>
                <a:gd name="connsiteY1196" fmla="*/ 481622 h 687724"/>
                <a:gd name="connsiteX1197" fmla="*/ 239433 w 548379"/>
                <a:gd name="connsiteY1197" fmla="*/ 481622 h 687724"/>
                <a:gd name="connsiteX1198" fmla="*/ 239433 w 548379"/>
                <a:gd name="connsiteY1198" fmla="*/ 484197 h 687724"/>
                <a:gd name="connsiteX1199" fmla="*/ 236859 w 548379"/>
                <a:gd name="connsiteY1199" fmla="*/ 484197 h 687724"/>
                <a:gd name="connsiteX1200" fmla="*/ 236859 w 548379"/>
                <a:gd name="connsiteY1200" fmla="*/ 486773 h 687724"/>
                <a:gd name="connsiteX1201" fmla="*/ 231710 w 548379"/>
                <a:gd name="connsiteY1201" fmla="*/ 489348 h 687724"/>
                <a:gd name="connsiteX1202" fmla="*/ 229135 w 548379"/>
                <a:gd name="connsiteY1202" fmla="*/ 489348 h 687724"/>
                <a:gd name="connsiteX1203" fmla="*/ 229135 w 548379"/>
                <a:gd name="connsiteY1203" fmla="*/ 491924 h 687724"/>
                <a:gd name="connsiteX1204" fmla="*/ 226560 w 548379"/>
                <a:gd name="connsiteY1204" fmla="*/ 491924 h 687724"/>
                <a:gd name="connsiteX1205" fmla="*/ 223986 w 548379"/>
                <a:gd name="connsiteY1205" fmla="*/ 494499 h 687724"/>
                <a:gd name="connsiteX1206" fmla="*/ 223986 w 548379"/>
                <a:gd name="connsiteY1206" fmla="*/ 497075 h 687724"/>
                <a:gd name="connsiteX1207" fmla="*/ 221411 w 548379"/>
                <a:gd name="connsiteY1207" fmla="*/ 497075 h 687724"/>
                <a:gd name="connsiteX1208" fmla="*/ 218837 w 548379"/>
                <a:gd name="connsiteY1208" fmla="*/ 499650 h 687724"/>
                <a:gd name="connsiteX1209" fmla="*/ 216262 w 548379"/>
                <a:gd name="connsiteY1209" fmla="*/ 499650 h 687724"/>
                <a:gd name="connsiteX1210" fmla="*/ 213688 w 548379"/>
                <a:gd name="connsiteY1210" fmla="*/ 502226 h 687724"/>
                <a:gd name="connsiteX1211" fmla="*/ 211113 w 548379"/>
                <a:gd name="connsiteY1211" fmla="*/ 502226 h 687724"/>
                <a:gd name="connsiteX1212" fmla="*/ 211113 w 548379"/>
                <a:gd name="connsiteY1212" fmla="*/ 504801 h 687724"/>
                <a:gd name="connsiteX1213" fmla="*/ 208539 w 548379"/>
                <a:gd name="connsiteY1213" fmla="*/ 504801 h 687724"/>
                <a:gd name="connsiteX1214" fmla="*/ 205964 w 548379"/>
                <a:gd name="connsiteY1214" fmla="*/ 504801 h 687724"/>
                <a:gd name="connsiteX1215" fmla="*/ 203390 w 548379"/>
                <a:gd name="connsiteY1215" fmla="*/ 507377 h 687724"/>
                <a:gd name="connsiteX1216" fmla="*/ 198240 w 548379"/>
                <a:gd name="connsiteY1216" fmla="*/ 509952 h 687724"/>
                <a:gd name="connsiteX1217" fmla="*/ 195666 w 548379"/>
                <a:gd name="connsiteY1217" fmla="*/ 512528 h 687724"/>
                <a:gd name="connsiteX1218" fmla="*/ 193091 w 548379"/>
                <a:gd name="connsiteY1218" fmla="*/ 515103 h 687724"/>
                <a:gd name="connsiteX1219" fmla="*/ 190517 w 548379"/>
                <a:gd name="connsiteY1219" fmla="*/ 515103 h 687724"/>
                <a:gd name="connsiteX1220" fmla="*/ 187942 w 548379"/>
                <a:gd name="connsiteY1220" fmla="*/ 517679 h 687724"/>
                <a:gd name="connsiteX1221" fmla="*/ 185368 w 548379"/>
                <a:gd name="connsiteY1221" fmla="*/ 520254 h 687724"/>
                <a:gd name="connsiteX1222" fmla="*/ 175069 w 548379"/>
                <a:gd name="connsiteY1222" fmla="*/ 522830 h 687724"/>
                <a:gd name="connsiteX1223" fmla="*/ 172495 w 548379"/>
                <a:gd name="connsiteY1223" fmla="*/ 522830 h 687724"/>
                <a:gd name="connsiteX1224" fmla="*/ 172495 w 548379"/>
                <a:gd name="connsiteY1224" fmla="*/ 525405 h 687724"/>
                <a:gd name="connsiteX1225" fmla="*/ 169920 w 548379"/>
                <a:gd name="connsiteY1225" fmla="*/ 525405 h 687724"/>
                <a:gd name="connsiteX1226" fmla="*/ 167346 w 548379"/>
                <a:gd name="connsiteY1226" fmla="*/ 527981 h 687724"/>
                <a:gd name="connsiteX1227" fmla="*/ 164771 w 548379"/>
                <a:gd name="connsiteY1227" fmla="*/ 527981 h 687724"/>
                <a:gd name="connsiteX1228" fmla="*/ 164771 w 548379"/>
                <a:gd name="connsiteY1228" fmla="*/ 530556 h 687724"/>
                <a:gd name="connsiteX1229" fmla="*/ 162197 w 548379"/>
                <a:gd name="connsiteY1229" fmla="*/ 530556 h 687724"/>
                <a:gd name="connsiteX1230" fmla="*/ 159622 w 548379"/>
                <a:gd name="connsiteY1230" fmla="*/ 530556 h 687724"/>
                <a:gd name="connsiteX1231" fmla="*/ 157048 w 548379"/>
                <a:gd name="connsiteY1231" fmla="*/ 530556 h 687724"/>
                <a:gd name="connsiteX1232" fmla="*/ 149324 w 548379"/>
                <a:gd name="connsiteY1232" fmla="*/ 535707 h 687724"/>
                <a:gd name="connsiteX1233" fmla="*/ 146749 w 548379"/>
                <a:gd name="connsiteY1233" fmla="*/ 535707 h 687724"/>
                <a:gd name="connsiteX1234" fmla="*/ 144175 w 548379"/>
                <a:gd name="connsiteY1234" fmla="*/ 535707 h 687724"/>
                <a:gd name="connsiteX1235" fmla="*/ 144175 w 548379"/>
                <a:gd name="connsiteY1235" fmla="*/ 538283 h 687724"/>
                <a:gd name="connsiteX1236" fmla="*/ 141600 w 548379"/>
                <a:gd name="connsiteY1236" fmla="*/ 538283 h 687724"/>
                <a:gd name="connsiteX1237" fmla="*/ 136451 w 548379"/>
                <a:gd name="connsiteY1237" fmla="*/ 540858 h 687724"/>
                <a:gd name="connsiteX1238" fmla="*/ 126153 w 548379"/>
                <a:gd name="connsiteY1238" fmla="*/ 546009 h 687724"/>
                <a:gd name="connsiteX1239" fmla="*/ 113280 w 548379"/>
                <a:gd name="connsiteY1239" fmla="*/ 548585 h 687724"/>
                <a:gd name="connsiteX1240" fmla="*/ 108131 w 548379"/>
                <a:gd name="connsiteY1240" fmla="*/ 551161 h 687724"/>
                <a:gd name="connsiteX1241" fmla="*/ 105557 w 548379"/>
                <a:gd name="connsiteY1241" fmla="*/ 551161 h 687724"/>
                <a:gd name="connsiteX1242" fmla="*/ 105557 w 548379"/>
                <a:gd name="connsiteY1242" fmla="*/ 553736 h 687724"/>
                <a:gd name="connsiteX1243" fmla="*/ 102982 w 548379"/>
                <a:gd name="connsiteY1243" fmla="*/ 553736 h 687724"/>
                <a:gd name="connsiteX1244" fmla="*/ 97833 w 548379"/>
                <a:gd name="connsiteY1244" fmla="*/ 553736 h 687724"/>
                <a:gd name="connsiteX1245" fmla="*/ 95258 w 548379"/>
                <a:gd name="connsiteY1245" fmla="*/ 553736 h 687724"/>
                <a:gd name="connsiteX1246" fmla="*/ 95258 w 548379"/>
                <a:gd name="connsiteY1246" fmla="*/ 556312 h 687724"/>
                <a:gd name="connsiteX1247" fmla="*/ 92684 w 548379"/>
                <a:gd name="connsiteY1247" fmla="*/ 556312 h 687724"/>
                <a:gd name="connsiteX1248" fmla="*/ 90109 w 548379"/>
                <a:gd name="connsiteY1248" fmla="*/ 558887 h 687724"/>
                <a:gd name="connsiteX1249" fmla="*/ 84960 w 548379"/>
                <a:gd name="connsiteY1249" fmla="*/ 558887 h 687724"/>
                <a:gd name="connsiteX1250" fmla="*/ 84960 w 548379"/>
                <a:gd name="connsiteY1250" fmla="*/ 561463 h 687724"/>
                <a:gd name="connsiteX1251" fmla="*/ 82386 w 548379"/>
                <a:gd name="connsiteY1251" fmla="*/ 561463 h 687724"/>
                <a:gd name="connsiteX1252" fmla="*/ 77237 w 548379"/>
                <a:gd name="connsiteY1252" fmla="*/ 561463 h 687724"/>
                <a:gd name="connsiteX1253" fmla="*/ 74662 w 548379"/>
                <a:gd name="connsiteY1253" fmla="*/ 564038 h 687724"/>
                <a:gd name="connsiteX1254" fmla="*/ 72088 w 548379"/>
                <a:gd name="connsiteY1254" fmla="*/ 564038 h 687724"/>
                <a:gd name="connsiteX1255" fmla="*/ 66938 w 548379"/>
                <a:gd name="connsiteY1255" fmla="*/ 566614 h 687724"/>
                <a:gd name="connsiteX1256" fmla="*/ 64364 w 548379"/>
                <a:gd name="connsiteY1256" fmla="*/ 566614 h 687724"/>
                <a:gd name="connsiteX1257" fmla="*/ 61789 w 548379"/>
                <a:gd name="connsiteY1257" fmla="*/ 566614 h 687724"/>
                <a:gd name="connsiteX1258" fmla="*/ 59215 w 548379"/>
                <a:gd name="connsiteY1258" fmla="*/ 569189 h 687724"/>
                <a:gd name="connsiteX1259" fmla="*/ 54066 w 548379"/>
                <a:gd name="connsiteY1259" fmla="*/ 569189 h 687724"/>
                <a:gd name="connsiteX1260" fmla="*/ 48917 w 548379"/>
                <a:gd name="connsiteY1260" fmla="*/ 569189 h 687724"/>
                <a:gd name="connsiteX1261" fmla="*/ 41193 w 548379"/>
                <a:gd name="connsiteY1261" fmla="*/ 569189 h 687724"/>
                <a:gd name="connsiteX1262" fmla="*/ 38618 w 548379"/>
                <a:gd name="connsiteY1262" fmla="*/ 569189 h 687724"/>
                <a:gd name="connsiteX1263" fmla="*/ 38618 w 548379"/>
                <a:gd name="connsiteY1263" fmla="*/ 571765 h 687724"/>
                <a:gd name="connsiteX1264" fmla="*/ 36044 w 548379"/>
                <a:gd name="connsiteY1264" fmla="*/ 571765 h 687724"/>
                <a:gd name="connsiteX1265" fmla="*/ 33469 w 548379"/>
                <a:gd name="connsiteY1265" fmla="*/ 571765 h 687724"/>
                <a:gd name="connsiteX1266" fmla="*/ 30895 w 548379"/>
                <a:gd name="connsiteY1266" fmla="*/ 571765 h 687724"/>
                <a:gd name="connsiteX1267" fmla="*/ 23171 w 548379"/>
                <a:gd name="connsiteY1267" fmla="*/ 571765 h 687724"/>
                <a:gd name="connsiteX1268" fmla="*/ 20597 w 548379"/>
                <a:gd name="connsiteY1268" fmla="*/ 571765 h 687724"/>
                <a:gd name="connsiteX1269" fmla="*/ 12873 w 548379"/>
                <a:gd name="connsiteY1269" fmla="*/ 571765 h 687724"/>
                <a:gd name="connsiteX1270" fmla="*/ 10298 w 548379"/>
                <a:gd name="connsiteY1270" fmla="*/ 571765 h 687724"/>
                <a:gd name="connsiteX1271" fmla="*/ 5149 w 548379"/>
                <a:gd name="connsiteY1271" fmla="*/ 571765 h 687724"/>
                <a:gd name="connsiteX1272" fmla="*/ 5149 w 548379"/>
                <a:gd name="connsiteY1272" fmla="*/ 569189 h 687724"/>
                <a:gd name="connsiteX1273" fmla="*/ 2575 w 548379"/>
                <a:gd name="connsiteY1273" fmla="*/ 569189 h 687724"/>
                <a:gd name="connsiteX1274" fmla="*/ 2575 w 548379"/>
                <a:gd name="connsiteY1274" fmla="*/ 566614 h 687724"/>
                <a:gd name="connsiteX1275" fmla="*/ 0 w 548379"/>
                <a:gd name="connsiteY1275" fmla="*/ 566614 h 687724"/>
                <a:gd name="connsiteX1276" fmla="*/ 0 w 548379"/>
                <a:gd name="connsiteY1276" fmla="*/ 564038 h 687724"/>
                <a:gd name="connsiteX1277" fmla="*/ 2575 w 548379"/>
                <a:gd name="connsiteY1277" fmla="*/ 564038 h 687724"/>
                <a:gd name="connsiteX1278" fmla="*/ 2575 w 548379"/>
                <a:gd name="connsiteY1278" fmla="*/ 561463 h 687724"/>
                <a:gd name="connsiteX1279" fmla="*/ 2575 w 548379"/>
                <a:gd name="connsiteY1279" fmla="*/ 553736 h 687724"/>
                <a:gd name="connsiteX1280" fmla="*/ 2575 w 548379"/>
                <a:gd name="connsiteY1280" fmla="*/ 551161 h 687724"/>
                <a:gd name="connsiteX1281" fmla="*/ 2575 w 548379"/>
                <a:gd name="connsiteY1281" fmla="*/ 546009 h 687724"/>
                <a:gd name="connsiteX1282" fmla="*/ 2575 w 548379"/>
                <a:gd name="connsiteY1282" fmla="*/ 543434 h 687724"/>
                <a:gd name="connsiteX1283" fmla="*/ 2575 w 548379"/>
                <a:gd name="connsiteY1283" fmla="*/ 540858 h 687724"/>
                <a:gd name="connsiteX1284" fmla="*/ 5149 w 548379"/>
                <a:gd name="connsiteY1284" fmla="*/ 540858 h 687724"/>
                <a:gd name="connsiteX1285" fmla="*/ 2575 w 548379"/>
                <a:gd name="connsiteY1285" fmla="*/ 535707 h 687724"/>
                <a:gd name="connsiteX1286" fmla="*/ 5149 w 548379"/>
                <a:gd name="connsiteY1286" fmla="*/ 525405 h 687724"/>
                <a:gd name="connsiteX1287" fmla="*/ 5149 w 548379"/>
                <a:gd name="connsiteY1287" fmla="*/ 512528 h 687724"/>
                <a:gd name="connsiteX1288" fmla="*/ 5149 w 548379"/>
                <a:gd name="connsiteY1288" fmla="*/ 507377 h 687724"/>
                <a:gd name="connsiteX1289" fmla="*/ 5149 w 548379"/>
                <a:gd name="connsiteY1289" fmla="*/ 504801 h 687724"/>
                <a:gd name="connsiteX1290" fmla="*/ 5149 w 548379"/>
                <a:gd name="connsiteY1290" fmla="*/ 502226 h 687724"/>
                <a:gd name="connsiteX1291" fmla="*/ 5149 w 548379"/>
                <a:gd name="connsiteY1291" fmla="*/ 499650 h 687724"/>
                <a:gd name="connsiteX1292" fmla="*/ 7724 w 548379"/>
                <a:gd name="connsiteY1292" fmla="*/ 499650 h 687724"/>
                <a:gd name="connsiteX1293" fmla="*/ 7724 w 548379"/>
                <a:gd name="connsiteY1293" fmla="*/ 497075 h 687724"/>
                <a:gd name="connsiteX1294" fmla="*/ 7724 w 548379"/>
                <a:gd name="connsiteY1294" fmla="*/ 494499 h 687724"/>
                <a:gd name="connsiteX1295" fmla="*/ 12873 w 548379"/>
                <a:gd name="connsiteY1295" fmla="*/ 491924 h 687724"/>
                <a:gd name="connsiteX1296" fmla="*/ 12873 w 548379"/>
                <a:gd name="connsiteY1296" fmla="*/ 489348 h 687724"/>
                <a:gd name="connsiteX1297" fmla="*/ 7724 w 548379"/>
                <a:gd name="connsiteY1297" fmla="*/ 486773 h 687724"/>
                <a:gd name="connsiteX1298" fmla="*/ 7724 w 548379"/>
                <a:gd name="connsiteY1298" fmla="*/ 484197 h 687724"/>
                <a:gd name="connsiteX1299" fmla="*/ 10298 w 548379"/>
                <a:gd name="connsiteY1299" fmla="*/ 484197 h 687724"/>
                <a:gd name="connsiteX1300" fmla="*/ 10298 w 548379"/>
                <a:gd name="connsiteY1300" fmla="*/ 481622 h 687724"/>
                <a:gd name="connsiteX1301" fmla="*/ 10298 w 548379"/>
                <a:gd name="connsiteY1301" fmla="*/ 479046 h 687724"/>
                <a:gd name="connsiteX1302" fmla="*/ 10298 w 548379"/>
                <a:gd name="connsiteY1302" fmla="*/ 473895 h 687724"/>
                <a:gd name="connsiteX1303" fmla="*/ 10298 w 548379"/>
                <a:gd name="connsiteY1303" fmla="*/ 471320 h 687724"/>
                <a:gd name="connsiteX1304" fmla="*/ 10298 w 548379"/>
                <a:gd name="connsiteY1304" fmla="*/ 466168 h 687724"/>
                <a:gd name="connsiteX1305" fmla="*/ 10298 w 548379"/>
                <a:gd name="connsiteY1305" fmla="*/ 463593 h 687724"/>
                <a:gd name="connsiteX1306" fmla="*/ 10298 w 548379"/>
                <a:gd name="connsiteY1306" fmla="*/ 461017 h 687724"/>
                <a:gd name="connsiteX1307" fmla="*/ 10298 w 548379"/>
                <a:gd name="connsiteY1307" fmla="*/ 455866 h 687724"/>
                <a:gd name="connsiteX1308" fmla="*/ 10298 w 548379"/>
                <a:gd name="connsiteY1308" fmla="*/ 453291 h 687724"/>
                <a:gd name="connsiteX1309" fmla="*/ 12873 w 548379"/>
                <a:gd name="connsiteY1309" fmla="*/ 453291 h 687724"/>
                <a:gd name="connsiteX1310" fmla="*/ 12873 w 548379"/>
                <a:gd name="connsiteY1310" fmla="*/ 450715 h 687724"/>
                <a:gd name="connsiteX1311" fmla="*/ 12873 w 548379"/>
                <a:gd name="connsiteY1311" fmla="*/ 448140 h 687724"/>
                <a:gd name="connsiteX1312" fmla="*/ 12873 w 548379"/>
                <a:gd name="connsiteY1312" fmla="*/ 445564 h 687724"/>
                <a:gd name="connsiteX1313" fmla="*/ 12873 w 548379"/>
                <a:gd name="connsiteY1313" fmla="*/ 442989 h 687724"/>
                <a:gd name="connsiteX1314" fmla="*/ 12873 w 548379"/>
                <a:gd name="connsiteY1314" fmla="*/ 440413 h 687724"/>
                <a:gd name="connsiteX1315" fmla="*/ 15447 w 548379"/>
                <a:gd name="connsiteY1315" fmla="*/ 440413 h 687724"/>
                <a:gd name="connsiteX1316" fmla="*/ 15447 w 548379"/>
                <a:gd name="connsiteY1316" fmla="*/ 435262 h 687724"/>
                <a:gd name="connsiteX1317" fmla="*/ 15447 w 548379"/>
                <a:gd name="connsiteY1317" fmla="*/ 432687 h 687724"/>
                <a:gd name="connsiteX1318" fmla="*/ 15447 w 548379"/>
                <a:gd name="connsiteY1318" fmla="*/ 430111 h 687724"/>
                <a:gd name="connsiteX1319" fmla="*/ 15447 w 548379"/>
                <a:gd name="connsiteY1319" fmla="*/ 424960 h 687724"/>
                <a:gd name="connsiteX1320" fmla="*/ 15447 w 548379"/>
                <a:gd name="connsiteY1320" fmla="*/ 422385 h 687724"/>
                <a:gd name="connsiteX1321" fmla="*/ 18022 w 548379"/>
                <a:gd name="connsiteY1321" fmla="*/ 419809 h 687724"/>
                <a:gd name="connsiteX1322" fmla="*/ 18022 w 548379"/>
                <a:gd name="connsiteY1322" fmla="*/ 417234 h 687724"/>
                <a:gd name="connsiteX1323" fmla="*/ 20597 w 548379"/>
                <a:gd name="connsiteY1323" fmla="*/ 417234 h 687724"/>
                <a:gd name="connsiteX1324" fmla="*/ 20597 w 548379"/>
                <a:gd name="connsiteY1324" fmla="*/ 414658 h 687724"/>
                <a:gd name="connsiteX1325" fmla="*/ 23171 w 548379"/>
                <a:gd name="connsiteY1325" fmla="*/ 414658 h 687724"/>
                <a:gd name="connsiteX1326" fmla="*/ 25746 w 548379"/>
                <a:gd name="connsiteY1326" fmla="*/ 414658 h 687724"/>
                <a:gd name="connsiteX1327" fmla="*/ 25746 w 548379"/>
                <a:gd name="connsiteY1327" fmla="*/ 412083 h 687724"/>
                <a:gd name="connsiteX1328" fmla="*/ 28320 w 548379"/>
                <a:gd name="connsiteY1328" fmla="*/ 412083 h 687724"/>
                <a:gd name="connsiteX1329" fmla="*/ 30895 w 548379"/>
                <a:gd name="connsiteY1329" fmla="*/ 412083 h 687724"/>
                <a:gd name="connsiteX1330" fmla="*/ 36044 w 548379"/>
                <a:gd name="connsiteY1330" fmla="*/ 412083 h 687724"/>
                <a:gd name="connsiteX1331" fmla="*/ 36044 w 548379"/>
                <a:gd name="connsiteY1331" fmla="*/ 409507 h 687724"/>
                <a:gd name="connsiteX1332" fmla="*/ 43767 w 548379"/>
                <a:gd name="connsiteY1332" fmla="*/ 406932 h 687724"/>
                <a:gd name="connsiteX1333" fmla="*/ 48917 w 548379"/>
                <a:gd name="connsiteY1333" fmla="*/ 406932 h 687724"/>
                <a:gd name="connsiteX1334" fmla="*/ 54066 w 548379"/>
                <a:gd name="connsiteY1334" fmla="*/ 404356 h 687724"/>
                <a:gd name="connsiteX1335" fmla="*/ 61789 w 548379"/>
                <a:gd name="connsiteY1335" fmla="*/ 404356 h 687724"/>
                <a:gd name="connsiteX1336" fmla="*/ 66938 w 548379"/>
                <a:gd name="connsiteY1336" fmla="*/ 401781 h 687724"/>
                <a:gd name="connsiteX1337" fmla="*/ 69513 w 548379"/>
                <a:gd name="connsiteY1337" fmla="*/ 401781 h 687724"/>
                <a:gd name="connsiteX1338" fmla="*/ 72088 w 548379"/>
                <a:gd name="connsiteY1338" fmla="*/ 401781 h 687724"/>
                <a:gd name="connsiteX1339" fmla="*/ 74662 w 548379"/>
                <a:gd name="connsiteY1339" fmla="*/ 401781 h 687724"/>
                <a:gd name="connsiteX1340" fmla="*/ 79811 w 548379"/>
                <a:gd name="connsiteY1340" fmla="*/ 399205 h 687724"/>
                <a:gd name="connsiteX1341" fmla="*/ 87535 w 548379"/>
                <a:gd name="connsiteY1341" fmla="*/ 396630 h 687724"/>
                <a:gd name="connsiteX1342" fmla="*/ 92684 w 548379"/>
                <a:gd name="connsiteY1342" fmla="*/ 394054 h 687724"/>
                <a:gd name="connsiteX1343" fmla="*/ 97833 w 548379"/>
                <a:gd name="connsiteY1343" fmla="*/ 394054 h 687724"/>
                <a:gd name="connsiteX1344" fmla="*/ 100408 w 548379"/>
                <a:gd name="connsiteY1344" fmla="*/ 394054 h 687724"/>
                <a:gd name="connsiteX1345" fmla="*/ 102982 w 548379"/>
                <a:gd name="connsiteY1345" fmla="*/ 394054 h 687724"/>
                <a:gd name="connsiteX1346" fmla="*/ 102982 w 548379"/>
                <a:gd name="connsiteY1346" fmla="*/ 391479 h 687724"/>
                <a:gd name="connsiteX1347" fmla="*/ 105557 w 548379"/>
                <a:gd name="connsiteY1347" fmla="*/ 391479 h 687724"/>
                <a:gd name="connsiteX1348" fmla="*/ 108131 w 548379"/>
                <a:gd name="connsiteY1348" fmla="*/ 391479 h 687724"/>
                <a:gd name="connsiteX1349" fmla="*/ 113280 w 548379"/>
                <a:gd name="connsiteY1349" fmla="*/ 388903 h 687724"/>
                <a:gd name="connsiteX1350" fmla="*/ 115855 w 548379"/>
                <a:gd name="connsiteY1350" fmla="*/ 388903 h 687724"/>
                <a:gd name="connsiteX1351" fmla="*/ 118429 w 548379"/>
                <a:gd name="connsiteY1351" fmla="*/ 388903 h 687724"/>
                <a:gd name="connsiteX1352" fmla="*/ 123578 w 548379"/>
                <a:gd name="connsiteY1352" fmla="*/ 386327 h 687724"/>
                <a:gd name="connsiteX1353" fmla="*/ 133877 w 548379"/>
                <a:gd name="connsiteY1353" fmla="*/ 383752 h 687724"/>
                <a:gd name="connsiteX1354" fmla="*/ 146749 w 548379"/>
                <a:gd name="connsiteY1354" fmla="*/ 376025 h 687724"/>
                <a:gd name="connsiteX1355" fmla="*/ 151899 w 548379"/>
                <a:gd name="connsiteY1355" fmla="*/ 373450 h 687724"/>
                <a:gd name="connsiteX1356" fmla="*/ 154473 w 548379"/>
                <a:gd name="connsiteY1356" fmla="*/ 373450 h 687724"/>
                <a:gd name="connsiteX1357" fmla="*/ 159622 w 548379"/>
                <a:gd name="connsiteY1357" fmla="*/ 370874 h 687724"/>
                <a:gd name="connsiteX1358" fmla="*/ 164771 w 548379"/>
                <a:gd name="connsiteY1358" fmla="*/ 370874 h 687724"/>
                <a:gd name="connsiteX1359" fmla="*/ 175069 w 548379"/>
                <a:gd name="connsiteY1359" fmla="*/ 363148 h 687724"/>
                <a:gd name="connsiteX1360" fmla="*/ 180219 w 548379"/>
                <a:gd name="connsiteY1360" fmla="*/ 360572 h 687724"/>
                <a:gd name="connsiteX1361" fmla="*/ 182793 w 548379"/>
                <a:gd name="connsiteY1361" fmla="*/ 360572 h 687724"/>
                <a:gd name="connsiteX1362" fmla="*/ 185368 w 548379"/>
                <a:gd name="connsiteY1362" fmla="*/ 360572 h 687724"/>
                <a:gd name="connsiteX1363" fmla="*/ 185368 w 548379"/>
                <a:gd name="connsiteY1363" fmla="*/ 357997 h 687724"/>
                <a:gd name="connsiteX1364" fmla="*/ 187942 w 548379"/>
                <a:gd name="connsiteY1364" fmla="*/ 355421 h 687724"/>
                <a:gd name="connsiteX1365" fmla="*/ 190517 w 548379"/>
                <a:gd name="connsiteY1365" fmla="*/ 355421 h 687724"/>
                <a:gd name="connsiteX1366" fmla="*/ 190517 w 548379"/>
                <a:gd name="connsiteY1366" fmla="*/ 352846 h 687724"/>
                <a:gd name="connsiteX1367" fmla="*/ 193091 w 548379"/>
                <a:gd name="connsiteY1367" fmla="*/ 352846 h 687724"/>
                <a:gd name="connsiteX1368" fmla="*/ 195666 w 548379"/>
                <a:gd name="connsiteY1368" fmla="*/ 350270 h 687724"/>
                <a:gd name="connsiteX1369" fmla="*/ 200815 w 548379"/>
                <a:gd name="connsiteY1369" fmla="*/ 347695 h 687724"/>
                <a:gd name="connsiteX1370" fmla="*/ 208539 w 548379"/>
                <a:gd name="connsiteY1370" fmla="*/ 345119 h 687724"/>
                <a:gd name="connsiteX1371" fmla="*/ 211113 w 548379"/>
                <a:gd name="connsiteY1371" fmla="*/ 342544 h 687724"/>
                <a:gd name="connsiteX1372" fmla="*/ 213688 w 548379"/>
                <a:gd name="connsiteY1372" fmla="*/ 342544 h 687724"/>
                <a:gd name="connsiteX1373" fmla="*/ 213688 w 548379"/>
                <a:gd name="connsiteY1373" fmla="*/ 339968 h 687724"/>
                <a:gd name="connsiteX1374" fmla="*/ 216262 w 548379"/>
                <a:gd name="connsiteY1374" fmla="*/ 339968 h 687724"/>
                <a:gd name="connsiteX1375" fmla="*/ 218837 w 548379"/>
                <a:gd name="connsiteY1375" fmla="*/ 337393 h 687724"/>
                <a:gd name="connsiteX1376" fmla="*/ 218837 w 548379"/>
                <a:gd name="connsiteY1376" fmla="*/ 334817 h 687724"/>
                <a:gd name="connsiteX1377" fmla="*/ 218837 w 548379"/>
                <a:gd name="connsiteY1377" fmla="*/ 332242 h 687724"/>
                <a:gd name="connsiteX1378" fmla="*/ 218837 w 548379"/>
                <a:gd name="connsiteY1378" fmla="*/ 327091 h 687724"/>
                <a:gd name="connsiteX1379" fmla="*/ 221411 w 548379"/>
                <a:gd name="connsiteY1379" fmla="*/ 327091 h 687724"/>
                <a:gd name="connsiteX1380" fmla="*/ 221411 w 548379"/>
                <a:gd name="connsiteY1380" fmla="*/ 321940 h 687724"/>
                <a:gd name="connsiteX1381" fmla="*/ 218837 w 548379"/>
                <a:gd name="connsiteY1381" fmla="*/ 321940 h 687724"/>
                <a:gd name="connsiteX1382" fmla="*/ 221411 w 548379"/>
                <a:gd name="connsiteY1382" fmla="*/ 288458 h 687724"/>
                <a:gd name="connsiteX1383" fmla="*/ 218837 w 548379"/>
                <a:gd name="connsiteY1383" fmla="*/ 285882 h 687724"/>
                <a:gd name="connsiteX1384" fmla="*/ 211113 w 548379"/>
                <a:gd name="connsiteY1384" fmla="*/ 285882 h 687724"/>
                <a:gd name="connsiteX1385" fmla="*/ 208539 w 548379"/>
                <a:gd name="connsiteY1385" fmla="*/ 285882 h 687724"/>
                <a:gd name="connsiteX1386" fmla="*/ 208539 w 548379"/>
                <a:gd name="connsiteY1386" fmla="*/ 288458 h 687724"/>
                <a:gd name="connsiteX1387" fmla="*/ 205964 w 548379"/>
                <a:gd name="connsiteY1387" fmla="*/ 288458 h 687724"/>
                <a:gd name="connsiteX1388" fmla="*/ 205964 w 548379"/>
                <a:gd name="connsiteY1388" fmla="*/ 291033 h 687724"/>
                <a:gd name="connsiteX1389" fmla="*/ 203390 w 548379"/>
                <a:gd name="connsiteY1389" fmla="*/ 293609 h 687724"/>
                <a:gd name="connsiteX1390" fmla="*/ 198240 w 548379"/>
                <a:gd name="connsiteY1390" fmla="*/ 296184 h 687724"/>
                <a:gd name="connsiteX1391" fmla="*/ 193091 w 548379"/>
                <a:gd name="connsiteY1391" fmla="*/ 298760 h 687724"/>
                <a:gd name="connsiteX1392" fmla="*/ 193091 w 548379"/>
                <a:gd name="connsiteY1392" fmla="*/ 301335 h 687724"/>
                <a:gd name="connsiteX1393" fmla="*/ 187942 w 548379"/>
                <a:gd name="connsiteY1393" fmla="*/ 303911 h 687724"/>
                <a:gd name="connsiteX1394" fmla="*/ 187942 w 548379"/>
                <a:gd name="connsiteY1394" fmla="*/ 306487 h 687724"/>
                <a:gd name="connsiteX1395" fmla="*/ 182793 w 548379"/>
                <a:gd name="connsiteY1395" fmla="*/ 306487 h 687724"/>
                <a:gd name="connsiteX1396" fmla="*/ 180219 w 548379"/>
                <a:gd name="connsiteY1396" fmla="*/ 309062 h 687724"/>
                <a:gd name="connsiteX1397" fmla="*/ 177644 w 548379"/>
                <a:gd name="connsiteY1397" fmla="*/ 311638 h 687724"/>
                <a:gd name="connsiteX1398" fmla="*/ 175069 w 548379"/>
                <a:gd name="connsiteY1398" fmla="*/ 311638 h 687724"/>
                <a:gd name="connsiteX1399" fmla="*/ 175069 w 548379"/>
                <a:gd name="connsiteY1399" fmla="*/ 314213 h 687724"/>
                <a:gd name="connsiteX1400" fmla="*/ 172495 w 548379"/>
                <a:gd name="connsiteY1400" fmla="*/ 314213 h 687724"/>
                <a:gd name="connsiteX1401" fmla="*/ 169920 w 548379"/>
                <a:gd name="connsiteY1401" fmla="*/ 316789 h 687724"/>
                <a:gd name="connsiteX1402" fmla="*/ 167346 w 548379"/>
                <a:gd name="connsiteY1402" fmla="*/ 319364 h 687724"/>
                <a:gd name="connsiteX1403" fmla="*/ 162197 w 548379"/>
                <a:gd name="connsiteY1403" fmla="*/ 321940 h 687724"/>
                <a:gd name="connsiteX1404" fmla="*/ 159622 w 548379"/>
                <a:gd name="connsiteY1404" fmla="*/ 321940 h 687724"/>
                <a:gd name="connsiteX1405" fmla="*/ 157048 w 548379"/>
                <a:gd name="connsiteY1405" fmla="*/ 321940 h 687724"/>
                <a:gd name="connsiteX1406" fmla="*/ 157048 w 548379"/>
                <a:gd name="connsiteY1406" fmla="*/ 324515 h 687724"/>
                <a:gd name="connsiteX1407" fmla="*/ 154473 w 548379"/>
                <a:gd name="connsiteY1407" fmla="*/ 324515 h 687724"/>
                <a:gd name="connsiteX1408" fmla="*/ 146749 w 548379"/>
                <a:gd name="connsiteY1408" fmla="*/ 329666 h 687724"/>
                <a:gd name="connsiteX1409" fmla="*/ 141600 w 548379"/>
                <a:gd name="connsiteY1409" fmla="*/ 329666 h 687724"/>
                <a:gd name="connsiteX1410" fmla="*/ 139026 w 548379"/>
                <a:gd name="connsiteY1410" fmla="*/ 332242 h 687724"/>
                <a:gd name="connsiteX1411" fmla="*/ 133877 w 548379"/>
                <a:gd name="connsiteY1411" fmla="*/ 334817 h 687724"/>
                <a:gd name="connsiteX1412" fmla="*/ 131302 w 548379"/>
                <a:gd name="connsiteY1412" fmla="*/ 334817 h 687724"/>
                <a:gd name="connsiteX1413" fmla="*/ 128728 w 548379"/>
                <a:gd name="connsiteY1413" fmla="*/ 337393 h 687724"/>
                <a:gd name="connsiteX1414" fmla="*/ 126153 w 548379"/>
                <a:gd name="connsiteY1414" fmla="*/ 337393 h 687724"/>
                <a:gd name="connsiteX1415" fmla="*/ 123578 w 548379"/>
                <a:gd name="connsiteY1415" fmla="*/ 337393 h 687724"/>
                <a:gd name="connsiteX1416" fmla="*/ 123578 w 548379"/>
                <a:gd name="connsiteY1416" fmla="*/ 339968 h 687724"/>
                <a:gd name="connsiteX1417" fmla="*/ 121004 w 548379"/>
                <a:gd name="connsiteY1417" fmla="*/ 339968 h 687724"/>
                <a:gd name="connsiteX1418" fmla="*/ 118429 w 548379"/>
                <a:gd name="connsiteY1418" fmla="*/ 339968 h 687724"/>
                <a:gd name="connsiteX1419" fmla="*/ 115855 w 548379"/>
                <a:gd name="connsiteY1419" fmla="*/ 342544 h 687724"/>
                <a:gd name="connsiteX1420" fmla="*/ 113280 w 548379"/>
                <a:gd name="connsiteY1420" fmla="*/ 342544 h 687724"/>
                <a:gd name="connsiteX1421" fmla="*/ 110706 w 548379"/>
                <a:gd name="connsiteY1421" fmla="*/ 342544 h 687724"/>
                <a:gd name="connsiteX1422" fmla="*/ 110706 w 548379"/>
                <a:gd name="connsiteY1422" fmla="*/ 345119 h 687724"/>
                <a:gd name="connsiteX1423" fmla="*/ 108131 w 548379"/>
                <a:gd name="connsiteY1423" fmla="*/ 345119 h 687724"/>
                <a:gd name="connsiteX1424" fmla="*/ 105557 w 548379"/>
                <a:gd name="connsiteY1424" fmla="*/ 345119 h 687724"/>
                <a:gd name="connsiteX1425" fmla="*/ 105557 w 548379"/>
                <a:gd name="connsiteY1425" fmla="*/ 347695 h 687724"/>
                <a:gd name="connsiteX1426" fmla="*/ 102982 w 548379"/>
                <a:gd name="connsiteY1426" fmla="*/ 347695 h 687724"/>
                <a:gd name="connsiteX1427" fmla="*/ 100408 w 548379"/>
                <a:gd name="connsiteY1427" fmla="*/ 347695 h 687724"/>
                <a:gd name="connsiteX1428" fmla="*/ 97833 w 548379"/>
                <a:gd name="connsiteY1428" fmla="*/ 347695 h 687724"/>
                <a:gd name="connsiteX1429" fmla="*/ 97833 w 548379"/>
                <a:gd name="connsiteY1429" fmla="*/ 350270 h 687724"/>
                <a:gd name="connsiteX1430" fmla="*/ 95258 w 548379"/>
                <a:gd name="connsiteY1430" fmla="*/ 350270 h 687724"/>
                <a:gd name="connsiteX1431" fmla="*/ 92684 w 548379"/>
                <a:gd name="connsiteY1431" fmla="*/ 350270 h 687724"/>
                <a:gd name="connsiteX1432" fmla="*/ 90109 w 548379"/>
                <a:gd name="connsiteY1432" fmla="*/ 350270 h 687724"/>
                <a:gd name="connsiteX1433" fmla="*/ 87535 w 548379"/>
                <a:gd name="connsiteY1433" fmla="*/ 350270 h 687724"/>
                <a:gd name="connsiteX1434" fmla="*/ 87535 w 548379"/>
                <a:gd name="connsiteY1434" fmla="*/ 352846 h 687724"/>
                <a:gd name="connsiteX1435" fmla="*/ 84960 w 548379"/>
                <a:gd name="connsiteY1435" fmla="*/ 352846 h 687724"/>
                <a:gd name="connsiteX1436" fmla="*/ 82386 w 548379"/>
                <a:gd name="connsiteY1436" fmla="*/ 352846 h 687724"/>
                <a:gd name="connsiteX1437" fmla="*/ 82386 w 548379"/>
                <a:gd name="connsiteY1437" fmla="*/ 355421 h 687724"/>
                <a:gd name="connsiteX1438" fmla="*/ 69513 w 548379"/>
                <a:gd name="connsiteY1438" fmla="*/ 355421 h 687724"/>
                <a:gd name="connsiteX1439" fmla="*/ 66938 w 548379"/>
                <a:gd name="connsiteY1439" fmla="*/ 357997 h 687724"/>
                <a:gd name="connsiteX1440" fmla="*/ 59215 w 548379"/>
                <a:gd name="connsiteY1440" fmla="*/ 360572 h 687724"/>
                <a:gd name="connsiteX1441" fmla="*/ 54066 w 548379"/>
                <a:gd name="connsiteY1441" fmla="*/ 360572 h 687724"/>
                <a:gd name="connsiteX1442" fmla="*/ 54066 w 548379"/>
                <a:gd name="connsiteY1442" fmla="*/ 363148 h 687724"/>
                <a:gd name="connsiteX1443" fmla="*/ 51491 w 548379"/>
                <a:gd name="connsiteY1443" fmla="*/ 363148 h 687724"/>
                <a:gd name="connsiteX1444" fmla="*/ 48917 w 548379"/>
                <a:gd name="connsiteY1444" fmla="*/ 363148 h 687724"/>
                <a:gd name="connsiteX1445" fmla="*/ 46342 w 548379"/>
                <a:gd name="connsiteY1445" fmla="*/ 363148 h 687724"/>
                <a:gd name="connsiteX1446" fmla="*/ 43767 w 548379"/>
                <a:gd name="connsiteY1446" fmla="*/ 365723 h 687724"/>
                <a:gd name="connsiteX1447" fmla="*/ 41193 w 548379"/>
                <a:gd name="connsiteY1447" fmla="*/ 365723 h 687724"/>
                <a:gd name="connsiteX1448" fmla="*/ 38618 w 548379"/>
                <a:gd name="connsiteY1448" fmla="*/ 365723 h 687724"/>
                <a:gd name="connsiteX1449" fmla="*/ 38618 w 548379"/>
                <a:gd name="connsiteY1449" fmla="*/ 368299 h 687724"/>
                <a:gd name="connsiteX1450" fmla="*/ 33469 w 548379"/>
                <a:gd name="connsiteY1450" fmla="*/ 368299 h 687724"/>
                <a:gd name="connsiteX1451" fmla="*/ 25746 w 548379"/>
                <a:gd name="connsiteY1451" fmla="*/ 368299 h 687724"/>
                <a:gd name="connsiteX1452" fmla="*/ 23171 w 548379"/>
                <a:gd name="connsiteY1452" fmla="*/ 368299 h 687724"/>
                <a:gd name="connsiteX1453" fmla="*/ 23171 w 548379"/>
                <a:gd name="connsiteY1453" fmla="*/ 365723 h 687724"/>
                <a:gd name="connsiteX1454" fmla="*/ 20597 w 548379"/>
                <a:gd name="connsiteY1454" fmla="*/ 365723 h 687724"/>
                <a:gd name="connsiteX1455" fmla="*/ 20597 w 548379"/>
                <a:gd name="connsiteY1455" fmla="*/ 363148 h 687724"/>
                <a:gd name="connsiteX1456" fmla="*/ 20597 w 548379"/>
                <a:gd name="connsiteY1456" fmla="*/ 360572 h 687724"/>
                <a:gd name="connsiteX1457" fmla="*/ 23171 w 548379"/>
                <a:gd name="connsiteY1457" fmla="*/ 357997 h 687724"/>
                <a:gd name="connsiteX1458" fmla="*/ 23171 w 548379"/>
                <a:gd name="connsiteY1458" fmla="*/ 355421 h 687724"/>
                <a:gd name="connsiteX1459" fmla="*/ 23171 w 548379"/>
                <a:gd name="connsiteY1459" fmla="*/ 352846 h 687724"/>
                <a:gd name="connsiteX1460" fmla="*/ 23171 w 548379"/>
                <a:gd name="connsiteY1460" fmla="*/ 350270 h 687724"/>
                <a:gd name="connsiteX1461" fmla="*/ 23171 w 548379"/>
                <a:gd name="connsiteY1461" fmla="*/ 347695 h 687724"/>
                <a:gd name="connsiteX1462" fmla="*/ 25746 w 548379"/>
                <a:gd name="connsiteY1462" fmla="*/ 347695 h 687724"/>
                <a:gd name="connsiteX1463" fmla="*/ 25746 w 548379"/>
                <a:gd name="connsiteY1463" fmla="*/ 345119 h 687724"/>
                <a:gd name="connsiteX1464" fmla="*/ 23171 w 548379"/>
                <a:gd name="connsiteY1464" fmla="*/ 345119 h 687724"/>
                <a:gd name="connsiteX1465" fmla="*/ 23171 w 548379"/>
                <a:gd name="connsiteY1465" fmla="*/ 339968 h 687724"/>
                <a:gd name="connsiteX1466" fmla="*/ 23171 w 548379"/>
                <a:gd name="connsiteY1466" fmla="*/ 337393 h 687724"/>
                <a:gd name="connsiteX1467" fmla="*/ 25746 w 548379"/>
                <a:gd name="connsiteY1467" fmla="*/ 337393 h 687724"/>
                <a:gd name="connsiteX1468" fmla="*/ 25746 w 548379"/>
                <a:gd name="connsiteY1468" fmla="*/ 334817 h 687724"/>
                <a:gd name="connsiteX1469" fmla="*/ 25746 w 548379"/>
                <a:gd name="connsiteY1469" fmla="*/ 332242 h 687724"/>
                <a:gd name="connsiteX1470" fmla="*/ 25746 w 548379"/>
                <a:gd name="connsiteY1470" fmla="*/ 329666 h 687724"/>
                <a:gd name="connsiteX1471" fmla="*/ 25746 w 548379"/>
                <a:gd name="connsiteY1471" fmla="*/ 327091 h 687724"/>
                <a:gd name="connsiteX1472" fmla="*/ 25746 w 548379"/>
                <a:gd name="connsiteY1472" fmla="*/ 324515 h 687724"/>
                <a:gd name="connsiteX1473" fmla="*/ 25746 w 548379"/>
                <a:gd name="connsiteY1473" fmla="*/ 321940 h 687724"/>
                <a:gd name="connsiteX1474" fmla="*/ 28320 w 548379"/>
                <a:gd name="connsiteY1474" fmla="*/ 321940 h 687724"/>
                <a:gd name="connsiteX1475" fmla="*/ 28320 w 548379"/>
                <a:gd name="connsiteY1475" fmla="*/ 319364 h 687724"/>
                <a:gd name="connsiteX1476" fmla="*/ 30895 w 548379"/>
                <a:gd name="connsiteY1476" fmla="*/ 316789 h 687724"/>
                <a:gd name="connsiteX1477" fmla="*/ 30895 w 548379"/>
                <a:gd name="connsiteY1477" fmla="*/ 314213 h 687724"/>
                <a:gd name="connsiteX1478" fmla="*/ 38618 w 548379"/>
                <a:gd name="connsiteY1478" fmla="*/ 314213 h 687724"/>
                <a:gd name="connsiteX1479" fmla="*/ 43767 w 548379"/>
                <a:gd name="connsiteY1479" fmla="*/ 311638 h 687724"/>
                <a:gd name="connsiteX1480" fmla="*/ 46342 w 548379"/>
                <a:gd name="connsiteY1480" fmla="*/ 309062 h 687724"/>
                <a:gd name="connsiteX1481" fmla="*/ 48917 w 548379"/>
                <a:gd name="connsiteY1481" fmla="*/ 309062 h 687724"/>
                <a:gd name="connsiteX1482" fmla="*/ 51491 w 548379"/>
                <a:gd name="connsiteY1482" fmla="*/ 309062 h 687724"/>
                <a:gd name="connsiteX1483" fmla="*/ 54066 w 548379"/>
                <a:gd name="connsiteY1483" fmla="*/ 309062 h 687724"/>
                <a:gd name="connsiteX1484" fmla="*/ 54066 w 548379"/>
                <a:gd name="connsiteY1484" fmla="*/ 306487 h 687724"/>
                <a:gd name="connsiteX1485" fmla="*/ 56640 w 548379"/>
                <a:gd name="connsiteY1485" fmla="*/ 306487 h 687724"/>
                <a:gd name="connsiteX1486" fmla="*/ 59215 w 548379"/>
                <a:gd name="connsiteY1486" fmla="*/ 306487 h 687724"/>
                <a:gd name="connsiteX1487" fmla="*/ 59215 w 548379"/>
                <a:gd name="connsiteY1487" fmla="*/ 303911 h 687724"/>
                <a:gd name="connsiteX1488" fmla="*/ 61789 w 548379"/>
                <a:gd name="connsiteY1488" fmla="*/ 303911 h 687724"/>
                <a:gd name="connsiteX1489" fmla="*/ 64364 w 548379"/>
                <a:gd name="connsiteY1489" fmla="*/ 303911 h 687724"/>
                <a:gd name="connsiteX1490" fmla="*/ 66938 w 548379"/>
                <a:gd name="connsiteY1490" fmla="*/ 303911 h 687724"/>
                <a:gd name="connsiteX1491" fmla="*/ 66938 w 548379"/>
                <a:gd name="connsiteY1491" fmla="*/ 301335 h 687724"/>
                <a:gd name="connsiteX1492" fmla="*/ 69513 w 548379"/>
                <a:gd name="connsiteY1492" fmla="*/ 301335 h 687724"/>
                <a:gd name="connsiteX1493" fmla="*/ 74662 w 548379"/>
                <a:gd name="connsiteY1493" fmla="*/ 298760 h 687724"/>
                <a:gd name="connsiteX1494" fmla="*/ 84960 w 548379"/>
                <a:gd name="connsiteY1494" fmla="*/ 298760 h 687724"/>
                <a:gd name="connsiteX1495" fmla="*/ 90109 w 548379"/>
                <a:gd name="connsiteY1495" fmla="*/ 296184 h 687724"/>
                <a:gd name="connsiteX1496" fmla="*/ 92684 w 548379"/>
                <a:gd name="connsiteY1496" fmla="*/ 293609 h 687724"/>
                <a:gd name="connsiteX1497" fmla="*/ 95258 w 548379"/>
                <a:gd name="connsiteY1497" fmla="*/ 293609 h 687724"/>
                <a:gd name="connsiteX1498" fmla="*/ 97833 w 548379"/>
                <a:gd name="connsiteY1498" fmla="*/ 293609 h 687724"/>
                <a:gd name="connsiteX1499" fmla="*/ 100408 w 548379"/>
                <a:gd name="connsiteY1499" fmla="*/ 291033 h 687724"/>
                <a:gd name="connsiteX1500" fmla="*/ 102982 w 548379"/>
                <a:gd name="connsiteY1500" fmla="*/ 291033 h 687724"/>
                <a:gd name="connsiteX1501" fmla="*/ 105557 w 548379"/>
                <a:gd name="connsiteY1501" fmla="*/ 291033 h 687724"/>
                <a:gd name="connsiteX1502" fmla="*/ 108131 w 548379"/>
                <a:gd name="connsiteY1502" fmla="*/ 291033 h 687724"/>
                <a:gd name="connsiteX1503" fmla="*/ 108131 w 548379"/>
                <a:gd name="connsiteY1503" fmla="*/ 288458 h 687724"/>
                <a:gd name="connsiteX1504" fmla="*/ 110706 w 548379"/>
                <a:gd name="connsiteY1504" fmla="*/ 288458 h 687724"/>
                <a:gd name="connsiteX1505" fmla="*/ 113280 w 548379"/>
                <a:gd name="connsiteY1505" fmla="*/ 288458 h 687724"/>
                <a:gd name="connsiteX1506" fmla="*/ 115855 w 548379"/>
                <a:gd name="connsiteY1506" fmla="*/ 285882 h 687724"/>
                <a:gd name="connsiteX1507" fmla="*/ 118429 w 548379"/>
                <a:gd name="connsiteY1507" fmla="*/ 285882 h 687724"/>
                <a:gd name="connsiteX1508" fmla="*/ 121004 w 548379"/>
                <a:gd name="connsiteY1508" fmla="*/ 285882 h 687724"/>
                <a:gd name="connsiteX1509" fmla="*/ 121004 w 548379"/>
                <a:gd name="connsiteY1509" fmla="*/ 283307 h 687724"/>
                <a:gd name="connsiteX1510" fmla="*/ 123578 w 548379"/>
                <a:gd name="connsiteY1510" fmla="*/ 283307 h 687724"/>
                <a:gd name="connsiteX1511" fmla="*/ 126153 w 548379"/>
                <a:gd name="connsiteY1511" fmla="*/ 283307 h 687724"/>
                <a:gd name="connsiteX1512" fmla="*/ 131302 w 548379"/>
                <a:gd name="connsiteY1512" fmla="*/ 280731 h 687724"/>
                <a:gd name="connsiteX1513" fmla="*/ 133877 w 548379"/>
                <a:gd name="connsiteY1513" fmla="*/ 278156 h 687724"/>
                <a:gd name="connsiteX1514" fmla="*/ 136451 w 548379"/>
                <a:gd name="connsiteY1514" fmla="*/ 275580 h 687724"/>
                <a:gd name="connsiteX1515" fmla="*/ 139026 w 548379"/>
                <a:gd name="connsiteY1515" fmla="*/ 275580 h 687724"/>
                <a:gd name="connsiteX1516" fmla="*/ 141600 w 548379"/>
                <a:gd name="connsiteY1516" fmla="*/ 275580 h 687724"/>
                <a:gd name="connsiteX1517" fmla="*/ 141600 w 548379"/>
                <a:gd name="connsiteY1517" fmla="*/ 273005 h 687724"/>
                <a:gd name="connsiteX1518" fmla="*/ 144175 w 548379"/>
                <a:gd name="connsiteY1518" fmla="*/ 273005 h 687724"/>
                <a:gd name="connsiteX1519" fmla="*/ 146749 w 548379"/>
                <a:gd name="connsiteY1519" fmla="*/ 270429 h 687724"/>
                <a:gd name="connsiteX1520" fmla="*/ 154473 w 548379"/>
                <a:gd name="connsiteY1520" fmla="*/ 267854 h 687724"/>
                <a:gd name="connsiteX1521" fmla="*/ 157048 w 548379"/>
                <a:gd name="connsiteY1521" fmla="*/ 265278 h 687724"/>
                <a:gd name="connsiteX1522" fmla="*/ 162197 w 548379"/>
                <a:gd name="connsiteY1522" fmla="*/ 262703 h 687724"/>
                <a:gd name="connsiteX1523" fmla="*/ 164771 w 548379"/>
                <a:gd name="connsiteY1523" fmla="*/ 262703 h 687724"/>
                <a:gd name="connsiteX1524" fmla="*/ 167346 w 548379"/>
                <a:gd name="connsiteY1524" fmla="*/ 260127 h 687724"/>
                <a:gd name="connsiteX1525" fmla="*/ 169920 w 548379"/>
                <a:gd name="connsiteY1525" fmla="*/ 257552 h 687724"/>
                <a:gd name="connsiteX1526" fmla="*/ 172495 w 548379"/>
                <a:gd name="connsiteY1526" fmla="*/ 257552 h 687724"/>
                <a:gd name="connsiteX1527" fmla="*/ 175069 w 548379"/>
                <a:gd name="connsiteY1527" fmla="*/ 254976 h 687724"/>
                <a:gd name="connsiteX1528" fmla="*/ 177644 w 548379"/>
                <a:gd name="connsiteY1528" fmla="*/ 254976 h 687724"/>
                <a:gd name="connsiteX1529" fmla="*/ 180219 w 548379"/>
                <a:gd name="connsiteY1529" fmla="*/ 254976 h 687724"/>
                <a:gd name="connsiteX1530" fmla="*/ 180219 w 548379"/>
                <a:gd name="connsiteY1530" fmla="*/ 252401 h 687724"/>
                <a:gd name="connsiteX1531" fmla="*/ 182793 w 548379"/>
                <a:gd name="connsiteY1531" fmla="*/ 249825 h 687724"/>
                <a:gd name="connsiteX1532" fmla="*/ 185368 w 548379"/>
                <a:gd name="connsiteY1532" fmla="*/ 249825 h 687724"/>
                <a:gd name="connsiteX1533" fmla="*/ 185368 w 548379"/>
                <a:gd name="connsiteY1533" fmla="*/ 247250 h 687724"/>
                <a:gd name="connsiteX1534" fmla="*/ 187942 w 548379"/>
                <a:gd name="connsiteY1534" fmla="*/ 247250 h 687724"/>
                <a:gd name="connsiteX1535" fmla="*/ 190517 w 548379"/>
                <a:gd name="connsiteY1535" fmla="*/ 247250 h 687724"/>
                <a:gd name="connsiteX1536" fmla="*/ 190517 w 548379"/>
                <a:gd name="connsiteY1536" fmla="*/ 244674 h 687724"/>
                <a:gd name="connsiteX1537" fmla="*/ 193091 w 548379"/>
                <a:gd name="connsiteY1537" fmla="*/ 244674 h 687724"/>
                <a:gd name="connsiteX1538" fmla="*/ 195666 w 548379"/>
                <a:gd name="connsiteY1538" fmla="*/ 244674 h 687724"/>
                <a:gd name="connsiteX1539" fmla="*/ 195666 w 548379"/>
                <a:gd name="connsiteY1539" fmla="*/ 242099 h 687724"/>
                <a:gd name="connsiteX1540" fmla="*/ 198240 w 548379"/>
                <a:gd name="connsiteY1540" fmla="*/ 239523 h 687724"/>
                <a:gd name="connsiteX1541" fmla="*/ 200815 w 548379"/>
                <a:gd name="connsiteY1541" fmla="*/ 239523 h 687724"/>
                <a:gd name="connsiteX1542" fmla="*/ 200815 w 548379"/>
                <a:gd name="connsiteY1542" fmla="*/ 236948 h 687724"/>
                <a:gd name="connsiteX1543" fmla="*/ 203390 w 548379"/>
                <a:gd name="connsiteY1543" fmla="*/ 234372 h 687724"/>
                <a:gd name="connsiteX1544" fmla="*/ 205964 w 548379"/>
                <a:gd name="connsiteY1544" fmla="*/ 234372 h 687724"/>
                <a:gd name="connsiteX1545" fmla="*/ 205964 w 548379"/>
                <a:gd name="connsiteY1545" fmla="*/ 231797 h 687724"/>
                <a:gd name="connsiteX1546" fmla="*/ 208539 w 548379"/>
                <a:gd name="connsiteY1546" fmla="*/ 231797 h 687724"/>
                <a:gd name="connsiteX1547" fmla="*/ 211113 w 548379"/>
                <a:gd name="connsiteY1547" fmla="*/ 231797 h 687724"/>
                <a:gd name="connsiteX1548" fmla="*/ 211113 w 548379"/>
                <a:gd name="connsiteY1548" fmla="*/ 229221 h 687724"/>
                <a:gd name="connsiteX1549" fmla="*/ 213688 w 548379"/>
                <a:gd name="connsiteY1549" fmla="*/ 229221 h 687724"/>
                <a:gd name="connsiteX1550" fmla="*/ 216262 w 548379"/>
                <a:gd name="connsiteY1550" fmla="*/ 229221 h 687724"/>
                <a:gd name="connsiteX1551" fmla="*/ 216262 w 548379"/>
                <a:gd name="connsiteY1551" fmla="*/ 226646 h 687724"/>
                <a:gd name="connsiteX1552" fmla="*/ 218837 w 548379"/>
                <a:gd name="connsiteY1552" fmla="*/ 226646 h 687724"/>
                <a:gd name="connsiteX1553" fmla="*/ 218837 w 548379"/>
                <a:gd name="connsiteY1553" fmla="*/ 224070 h 687724"/>
                <a:gd name="connsiteX1554" fmla="*/ 226560 w 548379"/>
                <a:gd name="connsiteY1554" fmla="*/ 216343 h 687724"/>
                <a:gd name="connsiteX1555" fmla="*/ 229135 w 548379"/>
                <a:gd name="connsiteY1555" fmla="*/ 216343 h 687724"/>
                <a:gd name="connsiteX1556" fmla="*/ 231710 w 548379"/>
                <a:gd name="connsiteY1556" fmla="*/ 211192 h 687724"/>
                <a:gd name="connsiteX1557" fmla="*/ 236859 w 548379"/>
                <a:gd name="connsiteY1557" fmla="*/ 208617 h 687724"/>
                <a:gd name="connsiteX1558" fmla="*/ 239433 w 548379"/>
                <a:gd name="connsiteY1558" fmla="*/ 203466 h 687724"/>
                <a:gd name="connsiteX1559" fmla="*/ 244582 w 548379"/>
                <a:gd name="connsiteY1559" fmla="*/ 200890 h 687724"/>
                <a:gd name="connsiteX1560" fmla="*/ 244582 w 548379"/>
                <a:gd name="connsiteY1560" fmla="*/ 198315 h 687724"/>
                <a:gd name="connsiteX1561" fmla="*/ 247157 w 548379"/>
                <a:gd name="connsiteY1561" fmla="*/ 198315 h 687724"/>
                <a:gd name="connsiteX1562" fmla="*/ 247157 w 548379"/>
                <a:gd name="connsiteY1562" fmla="*/ 195739 h 687724"/>
                <a:gd name="connsiteX1563" fmla="*/ 249731 w 548379"/>
                <a:gd name="connsiteY1563" fmla="*/ 193164 h 687724"/>
                <a:gd name="connsiteX1564" fmla="*/ 249731 w 548379"/>
                <a:gd name="connsiteY1564" fmla="*/ 190588 h 687724"/>
                <a:gd name="connsiteX1565" fmla="*/ 252306 w 548379"/>
                <a:gd name="connsiteY1565" fmla="*/ 188013 h 687724"/>
                <a:gd name="connsiteX1566" fmla="*/ 252306 w 548379"/>
                <a:gd name="connsiteY1566" fmla="*/ 185437 h 687724"/>
                <a:gd name="connsiteX1567" fmla="*/ 254881 w 548379"/>
                <a:gd name="connsiteY1567" fmla="*/ 185437 h 687724"/>
                <a:gd name="connsiteX1568" fmla="*/ 254881 w 548379"/>
                <a:gd name="connsiteY1568" fmla="*/ 182862 h 687724"/>
                <a:gd name="connsiteX1569" fmla="*/ 260030 w 548379"/>
                <a:gd name="connsiteY1569" fmla="*/ 180286 h 687724"/>
                <a:gd name="connsiteX1570" fmla="*/ 270328 w 548379"/>
                <a:gd name="connsiteY1570" fmla="*/ 0 h 687724"/>
                <a:gd name="connsiteX1571" fmla="*/ 272902 w 548379"/>
                <a:gd name="connsiteY1571" fmla="*/ 0 h 687724"/>
                <a:gd name="connsiteX1572" fmla="*/ 275477 w 548379"/>
                <a:gd name="connsiteY1572" fmla="*/ 0 h 687724"/>
                <a:gd name="connsiteX1573" fmla="*/ 275477 w 548379"/>
                <a:gd name="connsiteY1573" fmla="*/ 2576 h 687724"/>
                <a:gd name="connsiteX1574" fmla="*/ 278051 w 548379"/>
                <a:gd name="connsiteY1574" fmla="*/ 2576 h 687724"/>
                <a:gd name="connsiteX1575" fmla="*/ 280626 w 548379"/>
                <a:gd name="connsiteY1575" fmla="*/ 2576 h 687724"/>
                <a:gd name="connsiteX1576" fmla="*/ 280626 w 548379"/>
                <a:gd name="connsiteY1576" fmla="*/ 5151 h 687724"/>
                <a:gd name="connsiteX1577" fmla="*/ 280626 w 548379"/>
                <a:gd name="connsiteY1577" fmla="*/ 7727 h 687724"/>
                <a:gd name="connsiteX1578" fmla="*/ 283201 w 548379"/>
                <a:gd name="connsiteY1578" fmla="*/ 7727 h 687724"/>
                <a:gd name="connsiteX1579" fmla="*/ 283201 w 548379"/>
                <a:gd name="connsiteY1579" fmla="*/ 10302 h 687724"/>
                <a:gd name="connsiteX1580" fmla="*/ 285775 w 548379"/>
                <a:gd name="connsiteY1580" fmla="*/ 10302 h 687724"/>
                <a:gd name="connsiteX1581" fmla="*/ 285775 w 548379"/>
                <a:gd name="connsiteY1581" fmla="*/ 12878 h 687724"/>
                <a:gd name="connsiteX1582" fmla="*/ 288350 w 548379"/>
                <a:gd name="connsiteY1582" fmla="*/ 12878 h 687724"/>
                <a:gd name="connsiteX1583" fmla="*/ 288350 w 548379"/>
                <a:gd name="connsiteY1583" fmla="*/ 15453 h 687724"/>
                <a:gd name="connsiteX1584" fmla="*/ 290924 w 548379"/>
                <a:gd name="connsiteY1584" fmla="*/ 15453 h 687724"/>
                <a:gd name="connsiteX1585" fmla="*/ 290924 w 548379"/>
                <a:gd name="connsiteY1585" fmla="*/ 18029 h 687724"/>
                <a:gd name="connsiteX1586" fmla="*/ 293499 w 548379"/>
                <a:gd name="connsiteY1586" fmla="*/ 18029 h 687724"/>
                <a:gd name="connsiteX1587" fmla="*/ 293499 w 548379"/>
                <a:gd name="connsiteY1587" fmla="*/ 20604 h 687724"/>
                <a:gd name="connsiteX1588" fmla="*/ 296073 w 548379"/>
                <a:gd name="connsiteY1588" fmla="*/ 20604 h 687724"/>
                <a:gd name="connsiteX1589" fmla="*/ 296073 w 548379"/>
                <a:gd name="connsiteY1589" fmla="*/ 23180 h 687724"/>
                <a:gd name="connsiteX1590" fmla="*/ 298648 w 548379"/>
                <a:gd name="connsiteY1590" fmla="*/ 23180 h 687724"/>
                <a:gd name="connsiteX1591" fmla="*/ 301222 w 548379"/>
                <a:gd name="connsiteY1591" fmla="*/ 23180 h 687724"/>
                <a:gd name="connsiteX1592" fmla="*/ 303797 w 548379"/>
                <a:gd name="connsiteY1592" fmla="*/ 23180 h 687724"/>
                <a:gd name="connsiteX1593" fmla="*/ 303797 w 548379"/>
                <a:gd name="connsiteY1593" fmla="*/ 25755 h 687724"/>
                <a:gd name="connsiteX1594" fmla="*/ 306372 w 548379"/>
                <a:gd name="connsiteY1594" fmla="*/ 25755 h 687724"/>
                <a:gd name="connsiteX1595" fmla="*/ 306372 w 548379"/>
                <a:gd name="connsiteY1595" fmla="*/ 28331 h 687724"/>
                <a:gd name="connsiteX1596" fmla="*/ 308946 w 548379"/>
                <a:gd name="connsiteY1596" fmla="*/ 28331 h 687724"/>
                <a:gd name="connsiteX1597" fmla="*/ 308946 w 548379"/>
                <a:gd name="connsiteY1597" fmla="*/ 30906 h 687724"/>
                <a:gd name="connsiteX1598" fmla="*/ 311521 w 548379"/>
                <a:gd name="connsiteY1598" fmla="*/ 30906 h 687724"/>
                <a:gd name="connsiteX1599" fmla="*/ 314095 w 548379"/>
                <a:gd name="connsiteY1599" fmla="*/ 30906 h 687724"/>
                <a:gd name="connsiteX1600" fmla="*/ 314095 w 548379"/>
                <a:gd name="connsiteY1600" fmla="*/ 33482 h 687724"/>
                <a:gd name="connsiteX1601" fmla="*/ 316670 w 548379"/>
                <a:gd name="connsiteY1601" fmla="*/ 33482 h 687724"/>
                <a:gd name="connsiteX1602" fmla="*/ 316670 w 548379"/>
                <a:gd name="connsiteY1602" fmla="*/ 36057 h 687724"/>
                <a:gd name="connsiteX1603" fmla="*/ 319244 w 548379"/>
                <a:gd name="connsiteY1603" fmla="*/ 36057 h 687724"/>
                <a:gd name="connsiteX1604" fmla="*/ 321819 w 548379"/>
                <a:gd name="connsiteY1604" fmla="*/ 36057 h 687724"/>
                <a:gd name="connsiteX1605" fmla="*/ 321819 w 548379"/>
                <a:gd name="connsiteY1605" fmla="*/ 38633 h 687724"/>
                <a:gd name="connsiteX1606" fmla="*/ 324393 w 548379"/>
                <a:gd name="connsiteY1606" fmla="*/ 38633 h 687724"/>
                <a:gd name="connsiteX1607" fmla="*/ 326968 w 548379"/>
                <a:gd name="connsiteY1607" fmla="*/ 38633 h 687724"/>
                <a:gd name="connsiteX1608" fmla="*/ 326968 w 548379"/>
                <a:gd name="connsiteY1608" fmla="*/ 41208 h 687724"/>
                <a:gd name="connsiteX1609" fmla="*/ 329542 w 548379"/>
                <a:gd name="connsiteY1609" fmla="*/ 41208 h 687724"/>
                <a:gd name="connsiteX1610" fmla="*/ 332117 w 548379"/>
                <a:gd name="connsiteY1610" fmla="*/ 41208 h 687724"/>
                <a:gd name="connsiteX1611" fmla="*/ 332117 w 548379"/>
                <a:gd name="connsiteY1611" fmla="*/ 43784 h 687724"/>
                <a:gd name="connsiteX1612" fmla="*/ 334692 w 548379"/>
                <a:gd name="connsiteY1612" fmla="*/ 43784 h 687724"/>
                <a:gd name="connsiteX1613" fmla="*/ 337266 w 548379"/>
                <a:gd name="connsiteY1613" fmla="*/ 43784 h 687724"/>
                <a:gd name="connsiteX1614" fmla="*/ 337266 w 548379"/>
                <a:gd name="connsiteY1614" fmla="*/ 46359 h 687724"/>
                <a:gd name="connsiteX1615" fmla="*/ 339841 w 548379"/>
                <a:gd name="connsiteY1615" fmla="*/ 46359 h 687724"/>
                <a:gd name="connsiteX1616" fmla="*/ 342415 w 548379"/>
                <a:gd name="connsiteY1616" fmla="*/ 46359 h 687724"/>
                <a:gd name="connsiteX1617" fmla="*/ 342415 w 548379"/>
                <a:gd name="connsiteY1617" fmla="*/ 48935 h 687724"/>
                <a:gd name="connsiteX1618" fmla="*/ 344990 w 548379"/>
                <a:gd name="connsiteY1618" fmla="*/ 48935 h 687724"/>
                <a:gd name="connsiteX1619" fmla="*/ 347564 w 548379"/>
                <a:gd name="connsiteY1619" fmla="*/ 48935 h 687724"/>
                <a:gd name="connsiteX1620" fmla="*/ 350139 w 548379"/>
                <a:gd name="connsiteY1620" fmla="*/ 48935 h 687724"/>
                <a:gd name="connsiteX1621" fmla="*/ 350139 w 548379"/>
                <a:gd name="connsiteY1621" fmla="*/ 51510 h 687724"/>
                <a:gd name="connsiteX1622" fmla="*/ 352713 w 548379"/>
                <a:gd name="connsiteY1622" fmla="*/ 51510 h 687724"/>
                <a:gd name="connsiteX1623" fmla="*/ 355288 w 548379"/>
                <a:gd name="connsiteY1623" fmla="*/ 51510 h 687724"/>
                <a:gd name="connsiteX1624" fmla="*/ 357862 w 548379"/>
                <a:gd name="connsiteY1624" fmla="*/ 51510 h 687724"/>
                <a:gd name="connsiteX1625" fmla="*/ 360437 w 548379"/>
                <a:gd name="connsiteY1625" fmla="*/ 51510 h 687724"/>
                <a:gd name="connsiteX1626" fmla="*/ 360437 w 548379"/>
                <a:gd name="connsiteY1626" fmla="*/ 54086 h 687724"/>
                <a:gd name="connsiteX1627" fmla="*/ 363012 w 548379"/>
                <a:gd name="connsiteY1627" fmla="*/ 54086 h 687724"/>
                <a:gd name="connsiteX1628" fmla="*/ 363012 w 548379"/>
                <a:gd name="connsiteY1628" fmla="*/ 56661 h 687724"/>
                <a:gd name="connsiteX1629" fmla="*/ 365586 w 548379"/>
                <a:gd name="connsiteY1629" fmla="*/ 56661 h 687724"/>
                <a:gd name="connsiteX1630" fmla="*/ 368161 w 548379"/>
                <a:gd name="connsiteY1630" fmla="*/ 56661 h 687724"/>
                <a:gd name="connsiteX1631" fmla="*/ 370735 w 548379"/>
                <a:gd name="connsiteY1631" fmla="*/ 59237 h 687724"/>
                <a:gd name="connsiteX1632" fmla="*/ 373310 w 548379"/>
                <a:gd name="connsiteY1632" fmla="*/ 59237 h 687724"/>
                <a:gd name="connsiteX1633" fmla="*/ 375884 w 548379"/>
                <a:gd name="connsiteY1633" fmla="*/ 59237 h 687724"/>
                <a:gd name="connsiteX1634" fmla="*/ 378459 w 548379"/>
                <a:gd name="connsiteY1634" fmla="*/ 59237 h 687724"/>
                <a:gd name="connsiteX1635" fmla="*/ 381033 w 548379"/>
                <a:gd name="connsiteY1635" fmla="*/ 59237 h 687724"/>
                <a:gd name="connsiteX1636" fmla="*/ 381033 w 548379"/>
                <a:gd name="connsiteY1636" fmla="*/ 61813 h 687724"/>
                <a:gd name="connsiteX1637" fmla="*/ 383608 w 548379"/>
                <a:gd name="connsiteY1637" fmla="*/ 61813 h 687724"/>
                <a:gd name="connsiteX1638" fmla="*/ 386183 w 548379"/>
                <a:gd name="connsiteY1638" fmla="*/ 61813 h 687724"/>
                <a:gd name="connsiteX1639" fmla="*/ 388757 w 548379"/>
                <a:gd name="connsiteY1639" fmla="*/ 61813 h 687724"/>
                <a:gd name="connsiteX1640" fmla="*/ 388757 w 548379"/>
                <a:gd name="connsiteY1640" fmla="*/ 64388 h 687724"/>
                <a:gd name="connsiteX1641" fmla="*/ 391332 w 548379"/>
                <a:gd name="connsiteY1641" fmla="*/ 64388 h 687724"/>
                <a:gd name="connsiteX1642" fmla="*/ 391332 w 548379"/>
                <a:gd name="connsiteY1642" fmla="*/ 66964 h 687724"/>
                <a:gd name="connsiteX1643" fmla="*/ 393906 w 548379"/>
                <a:gd name="connsiteY1643" fmla="*/ 66964 h 687724"/>
                <a:gd name="connsiteX1644" fmla="*/ 396481 w 548379"/>
                <a:gd name="connsiteY1644" fmla="*/ 66964 h 687724"/>
                <a:gd name="connsiteX1645" fmla="*/ 399055 w 548379"/>
                <a:gd name="connsiteY1645" fmla="*/ 66964 h 687724"/>
                <a:gd name="connsiteX1646" fmla="*/ 401630 w 548379"/>
                <a:gd name="connsiteY1646" fmla="*/ 66964 h 687724"/>
                <a:gd name="connsiteX1647" fmla="*/ 401630 w 548379"/>
                <a:gd name="connsiteY1647" fmla="*/ 67768 h 687724"/>
                <a:gd name="connsiteX1648" fmla="*/ 401630 w 548379"/>
                <a:gd name="connsiteY1648" fmla="*/ 69539 h 687724"/>
                <a:gd name="connsiteX1649" fmla="*/ 404204 w 548379"/>
                <a:gd name="connsiteY1649" fmla="*/ 69539 h 687724"/>
                <a:gd name="connsiteX1650" fmla="*/ 406779 w 548379"/>
                <a:gd name="connsiteY1650" fmla="*/ 69539 h 687724"/>
                <a:gd name="connsiteX1651" fmla="*/ 409353 w 548379"/>
                <a:gd name="connsiteY1651" fmla="*/ 69539 h 687724"/>
                <a:gd name="connsiteX1652" fmla="*/ 411928 w 548379"/>
                <a:gd name="connsiteY1652" fmla="*/ 69539 h 687724"/>
                <a:gd name="connsiteX1653" fmla="*/ 411928 w 548379"/>
                <a:gd name="connsiteY1653" fmla="*/ 72115 h 687724"/>
                <a:gd name="connsiteX1654" fmla="*/ 414503 w 548379"/>
                <a:gd name="connsiteY1654" fmla="*/ 72115 h 687724"/>
                <a:gd name="connsiteX1655" fmla="*/ 417077 w 548379"/>
                <a:gd name="connsiteY1655" fmla="*/ 72115 h 687724"/>
                <a:gd name="connsiteX1656" fmla="*/ 419652 w 548379"/>
                <a:gd name="connsiteY1656" fmla="*/ 72115 h 687724"/>
                <a:gd name="connsiteX1657" fmla="*/ 419652 w 548379"/>
                <a:gd name="connsiteY1657" fmla="*/ 74690 h 687724"/>
                <a:gd name="connsiteX1658" fmla="*/ 424801 w 548379"/>
                <a:gd name="connsiteY1658" fmla="*/ 74690 h 687724"/>
                <a:gd name="connsiteX1659" fmla="*/ 427375 w 548379"/>
                <a:gd name="connsiteY1659" fmla="*/ 74690 h 687724"/>
                <a:gd name="connsiteX1660" fmla="*/ 429950 w 548379"/>
                <a:gd name="connsiteY1660" fmla="*/ 74690 h 687724"/>
                <a:gd name="connsiteX1661" fmla="*/ 429950 w 548379"/>
                <a:gd name="connsiteY1661" fmla="*/ 77266 h 687724"/>
                <a:gd name="connsiteX1662" fmla="*/ 432524 w 548379"/>
                <a:gd name="connsiteY1662" fmla="*/ 77266 h 687724"/>
                <a:gd name="connsiteX1663" fmla="*/ 440248 w 548379"/>
                <a:gd name="connsiteY1663" fmla="*/ 77266 h 687724"/>
                <a:gd name="connsiteX1664" fmla="*/ 442823 w 548379"/>
                <a:gd name="connsiteY1664" fmla="*/ 77266 h 687724"/>
                <a:gd name="connsiteX1665" fmla="*/ 445397 w 548379"/>
                <a:gd name="connsiteY1665" fmla="*/ 77266 h 687724"/>
                <a:gd name="connsiteX1666" fmla="*/ 447972 w 548379"/>
                <a:gd name="connsiteY1666" fmla="*/ 77266 h 687724"/>
                <a:gd name="connsiteX1667" fmla="*/ 450546 w 548379"/>
                <a:gd name="connsiteY1667" fmla="*/ 77266 h 687724"/>
                <a:gd name="connsiteX1668" fmla="*/ 450546 w 548379"/>
                <a:gd name="connsiteY1668" fmla="*/ 79841 h 687724"/>
                <a:gd name="connsiteX1669" fmla="*/ 453121 w 548379"/>
                <a:gd name="connsiteY1669" fmla="*/ 79841 h 687724"/>
                <a:gd name="connsiteX1670" fmla="*/ 455695 w 548379"/>
                <a:gd name="connsiteY1670" fmla="*/ 79841 h 687724"/>
                <a:gd name="connsiteX1671" fmla="*/ 458270 w 548379"/>
                <a:gd name="connsiteY1671" fmla="*/ 79841 h 687724"/>
                <a:gd name="connsiteX1672" fmla="*/ 468568 w 548379"/>
                <a:gd name="connsiteY1672" fmla="*/ 79841 h 687724"/>
                <a:gd name="connsiteX1673" fmla="*/ 471143 w 548379"/>
                <a:gd name="connsiteY1673" fmla="*/ 79841 h 687724"/>
                <a:gd name="connsiteX1674" fmla="*/ 473717 w 548379"/>
                <a:gd name="connsiteY1674" fmla="*/ 79841 h 687724"/>
                <a:gd name="connsiteX1675" fmla="*/ 476292 w 548379"/>
                <a:gd name="connsiteY1675" fmla="*/ 79841 h 687724"/>
                <a:gd name="connsiteX1676" fmla="*/ 478866 w 548379"/>
                <a:gd name="connsiteY1676" fmla="*/ 79841 h 687724"/>
                <a:gd name="connsiteX1677" fmla="*/ 481441 w 548379"/>
                <a:gd name="connsiteY1677" fmla="*/ 79841 h 687724"/>
                <a:gd name="connsiteX1678" fmla="*/ 481441 w 548379"/>
                <a:gd name="connsiteY1678" fmla="*/ 82417 h 687724"/>
                <a:gd name="connsiteX1679" fmla="*/ 484015 w 548379"/>
                <a:gd name="connsiteY1679" fmla="*/ 82417 h 687724"/>
                <a:gd name="connsiteX1680" fmla="*/ 486590 w 548379"/>
                <a:gd name="connsiteY1680" fmla="*/ 82417 h 687724"/>
                <a:gd name="connsiteX1681" fmla="*/ 486590 w 548379"/>
                <a:gd name="connsiteY1681" fmla="*/ 84992 h 687724"/>
                <a:gd name="connsiteX1682" fmla="*/ 489165 w 548379"/>
                <a:gd name="connsiteY1682" fmla="*/ 84992 h 687724"/>
                <a:gd name="connsiteX1683" fmla="*/ 489165 w 548379"/>
                <a:gd name="connsiteY1683" fmla="*/ 87568 h 687724"/>
                <a:gd name="connsiteX1684" fmla="*/ 489165 w 548379"/>
                <a:gd name="connsiteY1684" fmla="*/ 90143 h 687724"/>
                <a:gd name="connsiteX1685" fmla="*/ 489165 w 548379"/>
                <a:gd name="connsiteY1685" fmla="*/ 95294 h 687724"/>
                <a:gd name="connsiteX1686" fmla="*/ 489165 w 548379"/>
                <a:gd name="connsiteY1686" fmla="*/ 97870 h 687724"/>
                <a:gd name="connsiteX1687" fmla="*/ 491739 w 548379"/>
                <a:gd name="connsiteY1687" fmla="*/ 97870 h 687724"/>
                <a:gd name="connsiteX1688" fmla="*/ 491739 w 548379"/>
                <a:gd name="connsiteY1688" fmla="*/ 100445 h 687724"/>
                <a:gd name="connsiteX1689" fmla="*/ 491739 w 548379"/>
                <a:gd name="connsiteY1689" fmla="*/ 103021 h 687724"/>
                <a:gd name="connsiteX1690" fmla="*/ 491739 w 548379"/>
                <a:gd name="connsiteY1690" fmla="*/ 105596 h 687724"/>
                <a:gd name="connsiteX1691" fmla="*/ 491739 w 548379"/>
                <a:gd name="connsiteY1691" fmla="*/ 108172 h 687724"/>
                <a:gd name="connsiteX1692" fmla="*/ 494314 w 548379"/>
                <a:gd name="connsiteY1692" fmla="*/ 108172 h 687724"/>
                <a:gd name="connsiteX1693" fmla="*/ 494314 w 548379"/>
                <a:gd name="connsiteY1693" fmla="*/ 110747 h 687724"/>
                <a:gd name="connsiteX1694" fmla="*/ 494314 w 548379"/>
                <a:gd name="connsiteY1694" fmla="*/ 113323 h 687724"/>
                <a:gd name="connsiteX1695" fmla="*/ 494314 w 548379"/>
                <a:gd name="connsiteY1695" fmla="*/ 115898 h 687724"/>
                <a:gd name="connsiteX1696" fmla="*/ 494314 w 548379"/>
                <a:gd name="connsiteY1696" fmla="*/ 118474 h 687724"/>
                <a:gd name="connsiteX1697" fmla="*/ 494314 w 548379"/>
                <a:gd name="connsiteY1697" fmla="*/ 121049 h 687724"/>
                <a:gd name="connsiteX1698" fmla="*/ 494314 w 548379"/>
                <a:gd name="connsiteY1698" fmla="*/ 123625 h 687724"/>
                <a:gd name="connsiteX1699" fmla="*/ 496888 w 548379"/>
                <a:gd name="connsiteY1699" fmla="*/ 123625 h 687724"/>
                <a:gd name="connsiteX1700" fmla="*/ 496888 w 548379"/>
                <a:gd name="connsiteY1700" fmla="*/ 126200 h 687724"/>
                <a:gd name="connsiteX1701" fmla="*/ 496888 w 548379"/>
                <a:gd name="connsiteY1701" fmla="*/ 128776 h 687724"/>
                <a:gd name="connsiteX1702" fmla="*/ 496888 w 548379"/>
                <a:gd name="connsiteY1702" fmla="*/ 131351 h 687724"/>
                <a:gd name="connsiteX1703" fmla="*/ 499463 w 548379"/>
                <a:gd name="connsiteY1703" fmla="*/ 131351 h 687724"/>
                <a:gd name="connsiteX1704" fmla="*/ 499463 w 548379"/>
                <a:gd name="connsiteY1704" fmla="*/ 133927 h 687724"/>
                <a:gd name="connsiteX1705" fmla="*/ 499463 w 548379"/>
                <a:gd name="connsiteY1705" fmla="*/ 136502 h 687724"/>
                <a:gd name="connsiteX1706" fmla="*/ 496888 w 548379"/>
                <a:gd name="connsiteY1706" fmla="*/ 136502 h 687724"/>
                <a:gd name="connsiteX1707" fmla="*/ 496888 w 548379"/>
                <a:gd name="connsiteY1707" fmla="*/ 139078 h 687724"/>
                <a:gd name="connsiteX1708" fmla="*/ 494314 w 548379"/>
                <a:gd name="connsiteY1708" fmla="*/ 139078 h 687724"/>
                <a:gd name="connsiteX1709" fmla="*/ 491739 w 548379"/>
                <a:gd name="connsiteY1709" fmla="*/ 139078 h 687724"/>
                <a:gd name="connsiteX1710" fmla="*/ 489165 w 548379"/>
                <a:gd name="connsiteY1710" fmla="*/ 139078 h 687724"/>
                <a:gd name="connsiteX1711" fmla="*/ 484015 w 548379"/>
                <a:gd name="connsiteY1711" fmla="*/ 139078 h 687724"/>
                <a:gd name="connsiteX1712" fmla="*/ 481441 w 548379"/>
                <a:gd name="connsiteY1712" fmla="*/ 139078 h 687724"/>
                <a:gd name="connsiteX1713" fmla="*/ 476292 w 548379"/>
                <a:gd name="connsiteY1713" fmla="*/ 139078 h 687724"/>
                <a:gd name="connsiteX1714" fmla="*/ 473717 w 548379"/>
                <a:gd name="connsiteY1714" fmla="*/ 139078 h 687724"/>
                <a:gd name="connsiteX1715" fmla="*/ 473717 w 548379"/>
                <a:gd name="connsiteY1715" fmla="*/ 136502 h 687724"/>
                <a:gd name="connsiteX1716" fmla="*/ 471143 w 548379"/>
                <a:gd name="connsiteY1716" fmla="*/ 136502 h 687724"/>
                <a:gd name="connsiteX1717" fmla="*/ 468568 w 548379"/>
                <a:gd name="connsiteY1717" fmla="*/ 136502 h 687724"/>
                <a:gd name="connsiteX1718" fmla="*/ 465994 w 548379"/>
                <a:gd name="connsiteY1718" fmla="*/ 136502 h 687724"/>
                <a:gd name="connsiteX1719" fmla="*/ 463419 w 548379"/>
                <a:gd name="connsiteY1719" fmla="*/ 136502 h 687724"/>
                <a:gd name="connsiteX1720" fmla="*/ 463419 w 548379"/>
                <a:gd name="connsiteY1720" fmla="*/ 133927 h 687724"/>
                <a:gd name="connsiteX1721" fmla="*/ 460844 w 548379"/>
                <a:gd name="connsiteY1721" fmla="*/ 133927 h 687724"/>
                <a:gd name="connsiteX1722" fmla="*/ 458270 w 548379"/>
                <a:gd name="connsiteY1722" fmla="*/ 133927 h 687724"/>
                <a:gd name="connsiteX1723" fmla="*/ 455695 w 548379"/>
                <a:gd name="connsiteY1723" fmla="*/ 133927 h 687724"/>
                <a:gd name="connsiteX1724" fmla="*/ 453121 w 548379"/>
                <a:gd name="connsiteY1724" fmla="*/ 133927 h 687724"/>
                <a:gd name="connsiteX1725" fmla="*/ 450546 w 548379"/>
                <a:gd name="connsiteY1725" fmla="*/ 133927 h 687724"/>
                <a:gd name="connsiteX1726" fmla="*/ 447972 w 548379"/>
                <a:gd name="connsiteY1726" fmla="*/ 133927 h 687724"/>
                <a:gd name="connsiteX1727" fmla="*/ 447972 w 548379"/>
                <a:gd name="connsiteY1727" fmla="*/ 131351 h 687724"/>
                <a:gd name="connsiteX1728" fmla="*/ 445397 w 548379"/>
                <a:gd name="connsiteY1728" fmla="*/ 131351 h 687724"/>
                <a:gd name="connsiteX1729" fmla="*/ 442823 w 548379"/>
                <a:gd name="connsiteY1729" fmla="*/ 131351 h 687724"/>
                <a:gd name="connsiteX1730" fmla="*/ 440248 w 548379"/>
                <a:gd name="connsiteY1730" fmla="*/ 131351 h 687724"/>
                <a:gd name="connsiteX1731" fmla="*/ 437674 w 548379"/>
                <a:gd name="connsiteY1731" fmla="*/ 131351 h 687724"/>
                <a:gd name="connsiteX1732" fmla="*/ 437674 w 548379"/>
                <a:gd name="connsiteY1732" fmla="*/ 128776 h 687724"/>
                <a:gd name="connsiteX1733" fmla="*/ 435099 w 548379"/>
                <a:gd name="connsiteY1733" fmla="*/ 128776 h 687724"/>
                <a:gd name="connsiteX1734" fmla="*/ 432524 w 548379"/>
                <a:gd name="connsiteY1734" fmla="*/ 128776 h 687724"/>
                <a:gd name="connsiteX1735" fmla="*/ 429950 w 548379"/>
                <a:gd name="connsiteY1735" fmla="*/ 128776 h 687724"/>
                <a:gd name="connsiteX1736" fmla="*/ 429950 w 548379"/>
                <a:gd name="connsiteY1736" fmla="*/ 126200 h 687724"/>
                <a:gd name="connsiteX1737" fmla="*/ 427375 w 548379"/>
                <a:gd name="connsiteY1737" fmla="*/ 126200 h 687724"/>
                <a:gd name="connsiteX1738" fmla="*/ 424801 w 548379"/>
                <a:gd name="connsiteY1738" fmla="*/ 126200 h 687724"/>
                <a:gd name="connsiteX1739" fmla="*/ 422226 w 548379"/>
                <a:gd name="connsiteY1739" fmla="*/ 126200 h 687724"/>
                <a:gd name="connsiteX1740" fmla="*/ 422226 w 548379"/>
                <a:gd name="connsiteY1740" fmla="*/ 123625 h 687724"/>
                <a:gd name="connsiteX1741" fmla="*/ 419652 w 548379"/>
                <a:gd name="connsiteY1741" fmla="*/ 123625 h 687724"/>
                <a:gd name="connsiteX1742" fmla="*/ 417077 w 548379"/>
                <a:gd name="connsiteY1742" fmla="*/ 123625 h 687724"/>
                <a:gd name="connsiteX1743" fmla="*/ 414503 w 548379"/>
                <a:gd name="connsiteY1743" fmla="*/ 123625 h 687724"/>
                <a:gd name="connsiteX1744" fmla="*/ 411928 w 548379"/>
                <a:gd name="connsiteY1744" fmla="*/ 123625 h 687724"/>
                <a:gd name="connsiteX1745" fmla="*/ 411928 w 548379"/>
                <a:gd name="connsiteY1745" fmla="*/ 121049 h 687724"/>
                <a:gd name="connsiteX1746" fmla="*/ 409353 w 548379"/>
                <a:gd name="connsiteY1746" fmla="*/ 121049 h 687724"/>
                <a:gd name="connsiteX1747" fmla="*/ 406779 w 548379"/>
                <a:gd name="connsiteY1747" fmla="*/ 121049 h 687724"/>
                <a:gd name="connsiteX1748" fmla="*/ 404204 w 548379"/>
                <a:gd name="connsiteY1748" fmla="*/ 121049 h 687724"/>
                <a:gd name="connsiteX1749" fmla="*/ 404204 w 548379"/>
                <a:gd name="connsiteY1749" fmla="*/ 118474 h 687724"/>
                <a:gd name="connsiteX1750" fmla="*/ 401630 w 548379"/>
                <a:gd name="connsiteY1750" fmla="*/ 118474 h 687724"/>
                <a:gd name="connsiteX1751" fmla="*/ 399055 w 548379"/>
                <a:gd name="connsiteY1751" fmla="*/ 118474 h 687724"/>
                <a:gd name="connsiteX1752" fmla="*/ 399055 w 548379"/>
                <a:gd name="connsiteY1752" fmla="*/ 115898 h 687724"/>
                <a:gd name="connsiteX1753" fmla="*/ 396481 w 548379"/>
                <a:gd name="connsiteY1753" fmla="*/ 115898 h 687724"/>
                <a:gd name="connsiteX1754" fmla="*/ 393906 w 548379"/>
                <a:gd name="connsiteY1754" fmla="*/ 115898 h 687724"/>
                <a:gd name="connsiteX1755" fmla="*/ 391332 w 548379"/>
                <a:gd name="connsiteY1755" fmla="*/ 115898 h 687724"/>
                <a:gd name="connsiteX1756" fmla="*/ 391332 w 548379"/>
                <a:gd name="connsiteY1756" fmla="*/ 113323 h 687724"/>
                <a:gd name="connsiteX1757" fmla="*/ 388757 w 548379"/>
                <a:gd name="connsiteY1757" fmla="*/ 113323 h 687724"/>
                <a:gd name="connsiteX1758" fmla="*/ 386183 w 548379"/>
                <a:gd name="connsiteY1758" fmla="*/ 113323 h 687724"/>
                <a:gd name="connsiteX1759" fmla="*/ 383608 w 548379"/>
                <a:gd name="connsiteY1759" fmla="*/ 113323 h 687724"/>
                <a:gd name="connsiteX1760" fmla="*/ 383608 w 548379"/>
                <a:gd name="connsiteY1760" fmla="*/ 110747 h 687724"/>
                <a:gd name="connsiteX1761" fmla="*/ 381033 w 548379"/>
                <a:gd name="connsiteY1761" fmla="*/ 110747 h 687724"/>
                <a:gd name="connsiteX1762" fmla="*/ 381033 w 548379"/>
                <a:gd name="connsiteY1762" fmla="*/ 108172 h 687724"/>
                <a:gd name="connsiteX1763" fmla="*/ 378459 w 548379"/>
                <a:gd name="connsiteY1763" fmla="*/ 108172 h 687724"/>
                <a:gd name="connsiteX1764" fmla="*/ 375884 w 548379"/>
                <a:gd name="connsiteY1764" fmla="*/ 108172 h 687724"/>
                <a:gd name="connsiteX1765" fmla="*/ 375884 w 548379"/>
                <a:gd name="connsiteY1765" fmla="*/ 105596 h 687724"/>
                <a:gd name="connsiteX1766" fmla="*/ 373310 w 548379"/>
                <a:gd name="connsiteY1766" fmla="*/ 105596 h 687724"/>
                <a:gd name="connsiteX1767" fmla="*/ 370735 w 548379"/>
                <a:gd name="connsiteY1767" fmla="*/ 105596 h 687724"/>
                <a:gd name="connsiteX1768" fmla="*/ 368161 w 548379"/>
                <a:gd name="connsiteY1768" fmla="*/ 105596 h 687724"/>
                <a:gd name="connsiteX1769" fmla="*/ 368161 w 548379"/>
                <a:gd name="connsiteY1769" fmla="*/ 103021 h 687724"/>
                <a:gd name="connsiteX1770" fmla="*/ 365586 w 548379"/>
                <a:gd name="connsiteY1770" fmla="*/ 103021 h 687724"/>
                <a:gd name="connsiteX1771" fmla="*/ 363012 w 548379"/>
                <a:gd name="connsiteY1771" fmla="*/ 103021 h 687724"/>
                <a:gd name="connsiteX1772" fmla="*/ 360437 w 548379"/>
                <a:gd name="connsiteY1772" fmla="*/ 103021 h 687724"/>
                <a:gd name="connsiteX1773" fmla="*/ 360437 w 548379"/>
                <a:gd name="connsiteY1773" fmla="*/ 100445 h 687724"/>
                <a:gd name="connsiteX1774" fmla="*/ 357862 w 548379"/>
                <a:gd name="connsiteY1774" fmla="*/ 100445 h 687724"/>
                <a:gd name="connsiteX1775" fmla="*/ 355288 w 548379"/>
                <a:gd name="connsiteY1775" fmla="*/ 100445 h 687724"/>
                <a:gd name="connsiteX1776" fmla="*/ 352713 w 548379"/>
                <a:gd name="connsiteY1776" fmla="*/ 100445 h 687724"/>
                <a:gd name="connsiteX1777" fmla="*/ 352713 w 548379"/>
                <a:gd name="connsiteY1777" fmla="*/ 97870 h 687724"/>
                <a:gd name="connsiteX1778" fmla="*/ 350139 w 548379"/>
                <a:gd name="connsiteY1778" fmla="*/ 97870 h 687724"/>
                <a:gd name="connsiteX1779" fmla="*/ 350139 w 548379"/>
                <a:gd name="connsiteY1779" fmla="*/ 95294 h 687724"/>
                <a:gd name="connsiteX1780" fmla="*/ 347564 w 548379"/>
                <a:gd name="connsiteY1780" fmla="*/ 95294 h 687724"/>
                <a:gd name="connsiteX1781" fmla="*/ 344990 w 548379"/>
                <a:gd name="connsiteY1781" fmla="*/ 95294 h 687724"/>
                <a:gd name="connsiteX1782" fmla="*/ 342415 w 548379"/>
                <a:gd name="connsiteY1782" fmla="*/ 95294 h 687724"/>
                <a:gd name="connsiteX1783" fmla="*/ 342415 w 548379"/>
                <a:gd name="connsiteY1783" fmla="*/ 92719 h 687724"/>
                <a:gd name="connsiteX1784" fmla="*/ 339841 w 548379"/>
                <a:gd name="connsiteY1784" fmla="*/ 92719 h 687724"/>
                <a:gd name="connsiteX1785" fmla="*/ 339841 w 548379"/>
                <a:gd name="connsiteY1785" fmla="*/ 90143 h 687724"/>
                <a:gd name="connsiteX1786" fmla="*/ 337266 w 548379"/>
                <a:gd name="connsiteY1786" fmla="*/ 90143 h 687724"/>
                <a:gd name="connsiteX1787" fmla="*/ 337266 w 548379"/>
                <a:gd name="connsiteY1787" fmla="*/ 87568 h 687724"/>
                <a:gd name="connsiteX1788" fmla="*/ 334692 w 548379"/>
                <a:gd name="connsiteY1788" fmla="*/ 87568 h 687724"/>
                <a:gd name="connsiteX1789" fmla="*/ 332117 w 548379"/>
                <a:gd name="connsiteY1789" fmla="*/ 87568 h 687724"/>
                <a:gd name="connsiteX1790" fmla="*/ 332117 w 548379"/>
                <a:gd name="connsiteY1790" fmla="*/ 84992 h 687724"/>
                <a:gd name="connsiteX1791" fmla="*/ 329542 w 548379"/>
                <a:gd name="connsiteY1791" fmla="*/ 84992 h 687724"/>
                <a:gd name="connsiteX1792" fmla="*/ 329542 w 548379"/>
                <a:gd name="connsiteY1792" fmla="*/ 82417 h 687724"/>
                <a:gd name="connsiteX1793" fmla="*/ 326968 w 548379"/>
                <a:gd name="connsiteY1793" fmla="*/ 82417 h 687724"/>
                <a:gd name="connsiteX1794" fmla="*/ 326968 w 548379"/>
                <a:gd name="connsiteY1794" fmla="*/ 79841 h 687724"/>
                <a:gd name="connsiteX1795" fmla="*/ 324393 w 548379"/>
                <a:gd name="connsiteY1795" fmla="*/ 79841 h 687724"/>
                <a:gd name="connsiteX1796" fmla="*/ 324393 w 548379"/>
                <a:gd name="connsiteY1796" fmla="*/ 77266 h 687724"/>
                <a:gd name="connsiteX1797" fmla="*/ 321819 w 548379"/>
                <a:gd name="connsiteY1797" fmla="*/ 77266 h 687724"/>
                <a:gd name="connsiteX1798" fmla="*/ 319244 w 548379"/>
                <a:gd name="connsiteY1798" fmla="*/ 77266 h 687724"/>
                <a:gd name="connsiteX1799" fmla="*/ 319244 w 548379"/>
                <a:gd name="connsiteY1799" fmla="*/ 74690 h 687724"/>
                <a:gd name="connsiteX1800" fmla="*/ 316670 w 548379"/>
                <a:gd name="connsiteY1800" fmla="*/ 74690 h 687724"/>
                <a:gd name="connsiteX1801" fmla="*/ 316670 w 548379"/>
                <a:gd name="connsiteY1801" fmla="*/ 72115 h 687724"/>
                <a:gd name="connsiteX1802" fmla="*/ 314095 w 548379"/>
                <a:gd name="connsiteY1802" fmla="*/ 72115 h 687724"/>
                <a:gd name="connsiteX1803" fmla="*/ 314095 w 548379"/>
                <a:gd name="connsiteY1803" fmla="*/ 69539 h 687724"/>
                <a:gd name="connsiteX1804" fmla="*/ 311521 w 548379"/>
                <a:gd name="connsiteY1804" fmla="*/ 69539 h 687724"/>
                <a:gd name="connsiteX1805" fmla="*/ 311521 w 548379"/>
                <a:gd name="connsiteY1805" fmla="*/ 66964 h 687724"/>
                <a:gd name="connsiteX1806" fmla="*/ 308946 w 548379"/>
                <a:gd name="connsiteY1806" fmla="*/ 66964 h 687724"/>
                <a:gd name="connsiteX1807" fmla="*/ 308946 w 548379"/>
                <a:gd name="connsiteY1807" fmla="*/ 64388 h 687724"/>
                <a:gd name="connsiteX1808" fmla="*/ 306372 w 548379"/>
                <a:gd name="connsiteY1808" fmla="*/ 64388 h 687724"/>
                <a:gd name="connsiteX1809" fmla="*/ 303797 w 548379"/>
                <a:gd name="connsiteY1809" fmla="*/ 64388 h 687724"/>
                <a:gd name="connsiteX1810" fmla="*/ 303797 w 548379"/>
                <a:gd name="connsiteY1810" fmla="*/ 61813 h 687724"/>
                <a:gd name="connsiteX1811" fmla="*/ 301222 w 548379"/>
                <a:gd name="connsiteY1811" fmla="*/ 61813 h 687724"/>
                <a:gd name="connsiteX1812" fmla="*/ 301222 w 548379"/>
                <a:gd name="connsiteY1812" fmla="*/ 59237 h 687724"/>
                <a:gd name="connsiteX1813" fmla="*/ 298648 w 548379"/>
                <a:gd name="connsiteY1813" fmla="*/ 59237 h 687724"/>
                <a:gd name="connsiteX1814" fmla="*/ 298648 w 548379"/>
                <a:gd name="connsiteY1814" fmla="*/ 56661 h 687724"/>
                <a:gd name="connsiteX1815" fmla="*/ 298648 w 548379"/>
                <a:gd name="connsiteY1815" fmla="*/ 54086 h 687724"/>
                <a:gd name="connsiteX1816" fmla="*/ 296073 w 548379"/>
                <a:gd name="connsiteY1816" fmla="*/ 54086 h 687724"/>
                <a:gd name="connsiteX1817" fmla="*/ 296073 w 548379"/>
                <a:gd name="connsiteY1817" fmla="*/ 51510 h 687724"/>
                <a:gd name="connsiteX1818" fmla="*/ 293499 w 548379"/>
                <a:gd name="connsiteY1818" fmla="*/ 51510 h 687724"/>
                <a:gd name="connsiteX1819" fmla="*/ 293499 w 548379"/>
                <a:gd name="connsiteY1819" fmla="*/ 48935 h 687724"/>
                <a:gd name="connsiteX1820" fmla="*/ 290924 w 548379"/>
                <a:gd name="connsiteY1820" fmla="*/ 48935 h 687724"/>
                <a:gd name="connsiteX1821" fmla="*/ 290924 w 548379"/>
                <a:gd name="connsiteY1821" fmla="*/ 46359 h 687724"/>
                <a:gd name="connsiteX1822" fmla="*/ 288350 w 548379"/>
                <a:gd name="connsiteY1822" fmla="*/ 46359 h 687724"/>
                <a:gd name="connsiteX1823" fmla="*/ 288350 w 548379"/>
                <a:gd name="connsiteY1823" fmla="*/ 43784 h 687724"/>
                <a:gd name="connsiteX1824" fmla="*/ 285775 w 548379"/>
                <a:gd name="connsiteY1824" fmla="*/ 43784 h 687724"/>
                <a:gd name="connsiteX1825" fmla="*/ 285775 w 548379"/>
                <a:gd name="connsiteY1825" fmla="*/ 41208 h 687724"/>
                <a:gd name="connsiteX1826" fmla="*/ 283201 w 548379"/>
                <a:gd name="connsiteY1826" fmla="*/ 41208 h 687724"/>
                <a:gd name="connsiteX1827" fmla="*/ 283201 w 548379"/>
                <a:gd name="connsiteY1827" fmla="*/ 38633 h 687724"/>
                <a:gd name="connsiteX1828" fmla="*/ 280626 w 548379"/>
                <a:gd name="connsiteY1828" fmla="*/ 38633 h 687724"/>
                <a:gd name="connsiteX1829" fmla="*/ 280626 w 548379"/>
                <a:gd name="connsiteY1829" fmla="*/ 36057 h 687724"/>
                <a:gd name="connsiteX1830" fmla="*/ 278051 w 548379"/>
                <a:gd name="connsiteY1830" fmla="*/ 36057 h 687724"/>
                <a:gd name="connsiteX1831" fmla="*/ 278051 w 548379"/>
                <a:gd name="connsiteY1831" fmla="*/ 38633 h 687724"/>
                <a:gd name="connsiteX1832" fmla="*/ 280626 w 548379"/>
                <a:gd name="connsiteY1832" fmla="*/ 41208 h 687724"/>
                <a:gd name="connsiteX1833" fmla="*/ 280626 w 548379"/>
                <a:gd name="connsiteY1833" fmla="*/ 43784 h 687724"/>
                <a:gd name="connsiteX1834" fmla="*/ 280626 w 548379"/>
                <a:gd name="connsiteY1834" fmla="*/ 46359 h 687724"/>
                <a:gd name="connsiteX1835" fmla="*/ 283201 w 548379"/>
                <a:gd name="connsiteY1835" fmla="*/ 46359 h 687724"/>
                <a:gd name="connsiteX1836" fmla="*/ 283201 w 548379"/>
                <a:gd name="connsiteY1836" fmla="*/ 48935 h 687724"/>
                <a:gd name="connsiteX1837" fmla="*/ 283201 w 548379"/>
                <a:gd name="connsiteY1837" fmla="*/ 51510 h 687724"/>
                <a:gd name="connsiteX1838" fmla="*/ 283201 w 548379"/>
                <a:gd name="connsiteY1838" fmla="*/ 54086 h 687724"/>
                <a:gd name="connsiteX1839" fmla="*/ 285775 w 548379"/>
                <a:gd name="connsiteY1839" fmla="*/ 54086 h 687724"/>
                <a:gd name="connsiteX1840" fmla="*/ 285775 w 548379"/>
                <a:gd name="connsiteY1840" fmla="*/ 56661 h 687724"/>
                <a:gd name="connsiteX1841" fmla="*/ 285775 w 548379"/>
                <a:gd name="connsiteY1841" fmla="*/ 59237 h 687724"/>
                <a:gd name="connsiteX1842" fmla="*/ 288350 w 548379"/>
                <a:gd name="connsiteY1842" fmla="*/ 59237 h 687724"/>
                <a:gd name="connsiteX1843" fmla="*/ 288350 w 548379"/>
                <a:gd name="connsiteY1843" fmla="*/ 61813 h 687724"/>
                <a:gd name="connsiteX1844" fmla="*/ 288350 w 548379"/>
                <a:gd name="connsiteY1844" fmla="*/ 64388 h 687724"/>
                <a:gd name="connsiteX1845" fmla="*/ 290924 w 548379"/>
                <a:gd name="connsiteY1845" fmla="*/ 64388 h 687724"/>
                <a:gd name="connsiteX1846" fmla="*/ 290924 w 548379"/>
                <a:gd name="connsiteY1846" fmla="*/ 66964 h 687724"/>
                <a:gd name="connsiteX1847" fmla="*/ 290924 w 548379"/>
                <a:gd name="connsiteY1847" fmla="*/ 69539 h 687724"/>
                <a:gd name="connsiteX1848" fmla="*/ 293499 w 548379"/>
                <a:gd name="connsiteY1848" fmla="*/ 69539 h 687724"/>
                <a:gd name="connsiteX1849" fmla="*/ 293499 w 548379"/>
                <a:gd name="connsiteY1849" fmla="*/ 72115 h 687724"/>
                <a:gd name="connsiteX1850" fmla="*/ 293499 w 548379"/>
                <a:gd name="connsiteY1850" fmla="*/ 74690 h 687724"/>
                <a:gd name="connsiteX1851" fmla="*/ 296073 w 548379"/>
                <a:gd name="connsiteY1851" fmla="*/ 74690 h 687724"/>
                <a:gd name="connsiteX1852" fmla="*/ 296073 w 548379"/>
                <a:gd name="connsiteY1852" fmla="*/ 77266 h 687724"/>
                <a:gd name="connsiteX1853" fmla="*/ 298648 w 548379"/>
                <a:gd name="connsiteY1853" fmla="*/ 77266 h 687724"/>
                <a:gd name="connsiteX1854" fmla="*/ 298648 w 548379"/>
                <a:gd name="connsiteY1854" fmla="*/ 79841 h 687724"/>
                <a:gd name="connsiteX1855" fmla="*/ 301222 w 548379"/>
                <a:gd name="connsiteY1855" fmla="*/ 79841 h 687724"/>
                <a:gd name="connsiteX1856" fmla="*/ 301222 w 548379"/>
                <a:gd name="connsiteY1856" fmla="*/ 82417 h 687724"/>
                <a:gd name="connsiteX1857" fmla="*/ 301222 w 548379"/>
                <a:gd name="connsiteY1857" fmla="*/ 84992 h 687724"/>
                <a:gd name="connsiteX1858" fmla="*/ 303797 w 548379"/>
                <a:gd name="connsiteY1858" fmla="*/ 84992 h 687724"/>
                <a:gd name="connsiteX1859" fmla="*/ 303797 w 548379"/>
                <a:gd name="connsiteY1859" fmla="*/ 87568 h 687724"/>
                <a:gd name="connsiteX1860" fmla="*/ 306372 w 548379"/>
                <a:gd name="connsiteY1860" fmla="*/ 87568 h 687724"/>
                <a:gd name="connsiteX1861" fmla="*/ 308946 w 548379"/>
                <a:gd name="connsiteY1861" fmla="*/ 87568 h 687724"/>
                <a:gd name="connsiteX1862" fmla="*/ 308946 w 548379"/>
                <a:gd name="connsiteY1862" fmla="*/ 90143 h 687724"/>
                <a:gd name="connsiteX1863" fmla="*/ 311521 w 548379"/>
                <a:gd name="connsiteY1863" fmla="*/ 90143 h 687724"/>
                <a:gd name="connsiteX1864" fmla="*/ 311521 w 548379"/>
                <a:gd name="connsiteY1864" fmla="*/ 92719 h 687724"/>
                <a:gd name="connsiteX1865" fmla="*/ 311521 w 548379"/>
                <a:gd name="connsiteY1865" fmla="*/ 95294 h 687724"/>
                <a:gd name="connsiteX1866" fmla="*/ 314095 w 548379"/>
                <a:gd name="connsiteY1866" fmla="*/ 95294 h 687724"/>
                <a:gd name="connsiteX1867" fmla="*/ 314095 w 548379"/>
                <a:gd name="connsiteY1867" fmla="*/ 97870 h 687724"/>
                <a:gd name="connsiteX1868" fmla="*/ 316670 w 548379"/>
                <a:gd name="connsiteY1868" fmla="*/ 97870 h 687724"/>
                <a:gd name="connsiteX1869" fmla="*/ 319244 w 548379"/>
                <a:gd name="connsiteY1869" fmla="*/ 97870 h 687724"/>
                <a:gd name="connsiteX1870" fmla="*/ 319244 w 548379"/>
                <a:gd name="connsiteY1870" fmla="*/ 100445 h 687724"/>
                <a:gd name="connsiteX1871" fmla="*/ 321819 w 548379"/>
                <a:gd name="connsiteY1871" fmla="*/ 100445 h 687724"/>
                <a:gd name="connsiteX1872" fmla="*/ 321819 w 548379"/>
                <a:gd name="connsiteY1872" fmla="*/ 103021 h 687724"/>
                <a:gd name="connsiteX1873" fmla="*/ 324393 w 548379"/>
                <a:gd name="connsiteY1873" fmla="*/ 103021 h 687724"/>
                <a:gd name="connsiteX1874" fmla="*/ 324393 w 548379"/>
                <a:gd name="connsiteY1874" fmla="*/ 105596 h 687724"/>
                <a:gd name="connsiteX1875" fmla="*/ 326968 w 548379"/>
                <a:gd name="connsiteY1875" fmla="*/ 105596 h 687724"/>
                <a:gd name="connsiteX1876" fmla="*/ 326968 w 548379"/>
                <a:gd name="connsiteY1876" fmla="*/ 108172 h 687724"/>
                <a:gd name="connsiteX1877" fmla="*/ 329542 w 548379"/>
                <a:gd name="connsiteY1877" fmla="*/ 108172 h 687724"/>
                <a:gd name="connsiteX1878" fmla="*/ 329542 w 548379"/>
                <a:gd name="connsiteY1878" fmla="*/ 110747 h 687724"/>
                <a:gd name="connsiteX1879" fmla="*/ 332117 w 548379"/>
                <a:gd name="connsiteY1879" fmla="*/ 110747 h 687724"/>
                <a:gd name="connsiteX1880" fmla="*/ 332117 w 548379"/>
                <a:gd name="connsiteY1880" fmla="*/ 113323 h 687724"/>
                <a:gd name="connsiteX1881" fmla="*/ 334692 w 548379"/>
                <a:gd name="connsiteY1881" fmla="*/ 113323 h 687724"/>
                <a:gd name="connsiteX1882" fmla="*/ 337266 w 548379"/>
                <a:gd name="connsiteY1882" fmla="*/ 113323 h 687724"/>
                <a:gd name="connsiteX1883" fmla="*/ 337266 w 548379"/>
                <a:gd name="connsiteY1883" fmla="*/ 115898 h 687724"/>
                <a:gd name="connsiteX1884" fmla="*/ 339841 w 548379"/>
                <a:gd name="connsiteY1884" fmla="*/ 115898 h 687724"/>
                <a:gd name="connsiteX1885" fmla="*/ 339841 w 548379"/>
                <a:gd name="connsiteY1885" fmla="*/ 118474 h 687724"/>
                <a:gd name="connsiteX1886" fmla="*/ 342415 w 548379"/>
                <a:gd name="connsiteY1886" fmla="*/ 118474 h 687724"/>
                <a:gd name="connsiteX1887" fmla="*/ 342415 w 548379"/>
                <a:gd name="connsiteY1887" fmla="*/ 121049 h 687724"/>
                <a:gd name="connsiteX1888" fmla="*/ 344990 w 548379"/>
                <a:gd name="connsiteY1888" fmla="*/ 121049 h 687724"/>
                <a:gd name="connsiteX1889" fmla="*/ 347564 w 548379"/>
                <a:gd name="connsiteY1889" fmla="*/ 121049 h 687724"/>
                <a:gd name="connsiteX1890" fmla="*/ 347564 w 548379"/>
                <a:gd name="connsiteY1890" fmla="*/ 123625 h 687724"/>
                <a:gd name="connsiteX1891" fmla="*/ 350139 w 548379"/>
                <a:gd name="connsiteY1891" fmla="*/ 123625 h 687724"/>
                <a:gd name="connsiteX1892" fmla="*/ 352713 w 548379"/>
                <a:gd name="connsiteY1892" fmla="*/ 123625 h 687724"/>
                <a:gd name="connsiteX1893" fmla="*/ 352713 w 548379"/>
                <a:gd name="connsiteY1893" fmla="*/ 126200 h 687724"/>
                <a:gd name="connsiteX1894" fmla="*/ 352713 w 548379"/>
                <a:gd name="connsiteY1894" fmla="*/ 128776 h 687724"/>
                <a:gd name="connsiteX1895" fmla="*/ 355288 w 548379"/>
                <a:gd name="connsiteY1895" fmla="*/ 128776 h 687724"/>
                <a:gd name="connsiteX1896" fmla="*/ 357862 w 548379"/>
                <a:gd name="connsiteY1896" fmla="*/ 128776 h 687724"/>
                <a:gd name="connsiteX1897" fmla="*/ 357862 w 548379"/>
                <a:gd name="connsiteY1897" fmla="*/ 131351 h 687724"/>
                <a:gd name="connsiteX1898" fmla="*/ 360437 w 548379"/>
                <a:gd name="connsiteY1898" fmla="*/ 131351 h 687724"/>
                <a:gd name="connsiteX1899" fmla="*/ 360437 w 548379"/>
                <a:gd name="connsiteY1899" fmla="*/ 133927 h 687724"/>
                <a:gd name="connsiteX1900" fmla="*/ 363012 w 548379"/>
                <a:gd name="connsiteY1900" fmla="*/ 133927 h 687724"/>
                <a:gd name="connsiteX1901" fmla="*/ 363012 w 548379"/>
                <a:gd name="connsiteY1901" fmla="*/ 136502 h 687724"/>
                <a:gd name="connsiteX1902" fmla="*/ 365586 w 548379"/>
                <a:gd name="connsiteY1902" fmla="*/ 136502 h 687724"/>
                <a:gd name="connsiteX1903" fmla="*/ 368161 w 548379"/>
                <a:gd name="connsiteY1903" fmla="*/ 136502 h 687724"/>
                <a:gd name="connsiteX1904" fmla="*/ 368161 w 548379"/>
                <a:gd name="connsiteY1904" fmla="*/ 139078 h 687724"/>
                <a:gd name="connsiteX1905" fmla="*/ 370735 w 548379"/>
                <a:gd name="connsiteY1905" fmla="*/ 139078 h 687724"/>
                <a:gd name="connsiteX1906" fmla="*/ 370735 w 548379"/>
                <a:gd name="connsiteY1906" fmla="*/ 141653 h 687724"/>
                <a:gd name="connsiteX1907" fmla="*/ 373310 w 548379"/>
                <a:gd name="connsiteY1907" fmla="*/ 141653 h 687724"/>
                <a:gd name="connsiteX1908" fmla="*/ 375884 w 548379"/>
                <a:gd name="connsiteY1908" fmla="*/ 141653 h 687724"/>
                <a:gd name="connsiteX1909" fmla="*/ 375884 w 548379"/>
                <a:gd name="connsiteY1909" fmla="*/ 144229 h 687724"/>
                <a:gd name="connsiteX1910" fmla="*/ 378459 w 548379"/>
                <a:gd name="connsiteY1910" fmla="*/ 144229 h 687724"/>
                <a:gd name="connsiteX1911" fmla="*/ 381033 w 548379"/>
                <a:gd name="connsiteY1911" fmla="*/ 144229 h 687724"/>
                <a:gd name="connsiteX1912" fmla="*/ 381033 w 548379"/>
                <a:gd name="connsiteY1912" fmla="*/ 146805 h 687724"/>
                <a:gd name="connsiteX1913" fmla="*/ 383608 w 548379"/>
                <a:gd name="connsiteY1913" fmla="*/ 146805 h 687724"/>
                <a:gd name="connsiteX1914" fmla="*/ 383608 w 548379"/>
                <a:gd name="connsiteY1914" fmla="*/ 149380 h 687724"/>
                <a:gd name="connsiteX1915" fmla="*/ 386183 w 548379"/>
                <a:gd name="connsiteY1915" fmla="*/ 149380 h 687724"/>
                <a:gd name="connsiteX1916" fmla="*/ 388757 w 548379"/>
                <a:gd name="connsiteY1916" fmla="*/ 149380 h 687724"/>
                <a:gd name="connsiteX1917" fmla="*/ 388757 w 548379"/>
                <a:gd name="connsiteY1917" fmla="*/ 151956 h 687724"/>
                <a:gd name="connsiteX1918" fmla="*/ 391332 w 548379"/>
                <a:gd name="connsiteY1918" fmla="*/ 151956 h 687724"/>
                <a:gd name="connsiteX1919" fmla="*/ 393906 w 548379"/>
                <a:gd name="connsiteY1919" fmla="*/ 151956 h 687724"/>
                <a:gd name="connsiteX1920" fmla="*/ 396481 w 548379"/>
                <a:gd name="connsiteY1920" fmla="*/ 151956 h 687724"/>
                <a:gd name="connsiteX1921" fmla="*/ 396481 w 548379"/>
                <a:gd name="connsiteY1921" fmla="*/ 154531 h 687724"/>
                <a:gd name="connsiteX1922" fmla="*/ 399055 w 548379"/>
                <a:gd name="connsiteY1922" fmla="*/ 154531 h 687724"/>
                <a:gd name="connsiteX1923" fmla="*/ 401630 w 548379"/>
                <a:gd name="connsiteY1923" fmla="*/ 157107 h 687724"/>
                <a:gd name="connsiteX1924" fmla="*/ 404204 w 548379"/>
                <a:gd name="connsiteY1924" fmla="*/ 157107 h 687724"/>
                <a:gd name="connsiteX1925" fmla="*/ 404204 w 548379"/>
                <a:gd name="connsiteY1925" fmla="*/ 159682 h 687724"/>
                <a:gd name="connsiteX1926" fmla="*/ 406779 w 548379"/>
                <a:gd name="connsiteY1926" fmla="*/ 159682 h 687724"/>
                <a:gd name="connsiteX1927" fmla="*/ 409353 w 548379"/>
                <a:gd name="connsiteY1927" fmla="*/ 159682 h 687724"/>
                <a:gd name="connsiteX1928" fmla="*/ 409353 w 548379"/>
                <a:gd name="connsiteY1928" fmla="*/ 162258 h 687724"/>
                <a:gd name="connsiteX1929" fmla="*/ 411928 w 548379"/>
                <a:gd name="connsiteY1929" fmla="*/ 162258 h 687724"/>
                <a:gd name="connsiteX1930" fmla="*/ 414503 w 548379"/>
                <a:gd name="connsiteY1930" fmla="*/ 162258 h 687724"/>
                <a:gd name="connsiteX1931" fmla="*/ 414503 w 548379"/>
                <a:gd name="connsiteY1931" fmla="*/ 164833 h 687724"/>
                <a:gd name="connsiteX1932" fmla="*/ 417077 w 548379"/>
                <a:gd name="connsiteY1932" fmla="*/ 164833 h 687724"/>
                <a:gd name="connsiteX1933" fmla="*/ 419652 w 548379"/>
                <a:gd name="connsiteY1933" fmla="*/ 164833 h 687724"/>
                <a:gd name="connsiteX1934" fmla="*/ 419652 w 548379"/>
                <a:gd name="connsiteY1934" fmla="*/ 167409 h 687724"/>
                <a:gd name="connsiteX1935" fmla="*/ 422226 w 548379"/>
                <a:gd name="connsiteY1935" fmla="*/ 167409 h 687724"/>
                <a:gd name="connsiteX1936" fmla="*/ 424801 w 548379"/>
                <a:gd name="connsiteY1936" fmla="*/ 167409 h 687724"/>
                <a:gd name="connsiteX1937" fmla="*/ 424801 w 548379"/>
                <a:gd name="connsiteY1937" fmla="*/ 169984 h 687724"/>
                <a:gd name="connsiteX1938" fmla="*/ 427375 w 548379"/>
                <a:gd name="connsiteY1938" fmla="*/ 169984 h 687724"/>
                <a:gd name="connsiteX1939" fmla="*/ 427375 w 548379"/>
                <a:gd name="connsiteY1939" fmla="*/ 172560 h 687724"/>
                <a:gd name="connsiteX1940" fmla="*/ 429950 w 548379"/>
                <a:gd name="connsiteY1940" fmla="*/ 172560 h 687724"/>
                <a:gd name="connsiteX1941" fmla="*/ 432524 w 548379"/>
                <a:gd name="connsiteY1941" fmla="*/ 172560 h 687724"/>
                <a:gd name="connsiteX1942" fmla="*/ 432524 w 548379"/>
                <a:gd name="connsiteY1942" fmla="*/ 175135 h 687724"/>
                <a:gd name="connsiteX1943" fmla="*/ 435099 w 548379"/>
                <a:gd name="connsiteY1943" fmla="*/ 175135 h 687724"/>
                <a:gd name="connsiteX1944" fmla="*/ 437674 w 548379"/>
                <a:gd name="connsiteY1944" fmla="*/ 175135 h 687724"/>
                <a:gd name="connsiteX1945" fmla="*/ 437674 w 548379"/>
                <a:gd name="connsiteY1945" fmla="*/ 177711 h 687724"/>
                <a:gd name="connsiteX1946" fmla="*/ 440248 w 548379"/>
                <a:gd name="connsiteY1946" fmla="*/ 177711 h 687724"/>
                <a:gd name="connsiteX1947" fmla="*/ 442823 w 548379"/>
                <a:gd name="connsiteY1947" fmla="*/ 177711 h 687724"/>
                <a:gd name="connsiteX1948" fmla="*/ 445397 w 548379"/>
                <a:gd name="connsiteY1948" fmla="*/ 177711 h 687724"/>
                <a:gd name="connsiteX1949" fmla="*/ 445397 w 548379"/>
                <a:gd name="connsiteY1949" fmla="*/ 180286 h 687724"/>
                <a:gd name="connsiteX1950" fmla="*/ 447972 w 548379"/>
                <a:gd name="connsiteY1950" fmla="*/ 180286 h 687724"/>
                <a:gd name="connsiteX1951" fmla="*/ 450546 w 548379"/>
                <a:gd name="connsiteY1951" fmla="*/ 180286 h 687724"/>
                <a:gd name="connsiteX1952" fmla="*/ 453121 w 548379"/>
                <a:gd name="connsiteY1952" fmla="*/ 180286 h 687724"/>
                <a:gd name="connsiteX1953" fmla="*/ 453121 w 548379"/>
                <a:gd name="connsiteY1953" fmla="*/ 182862 h 687724"/>
                <a:gd name="connsiteX1954" fmla="*/ 455695 w 548379"/>
                <a:gd name="connsiteY1954" fmla="*/ 182862 h 687724"/>
                <a:gd name="connsiteX1955" fmla="*/ 458270 w 548379"/>
                <a:gd name="connsiteY1955" fmla="*/ 182862 h 687724"/>
                <a:gd name="connsiteX1956" fmla="*/ 458270 w 548379"/>
                <a:gd name="connsiteY1956" fmla="*/ 185437 h 687724"/>
                <a:gd name="connsiteX1957" fmla="*/ 460844 w 548379"/>
                <a:gd name="connsiteY1957" fmla="*/ 185437 h 687724"/>
                <a:gd name="connsiteX1958" fmla="*/ 463419 w 548379"/>
                <a:gd name="connsiteY1958" fmla="*/ 185437 h 687724"/>
                <a:gd name="connsiteX1959" fmla="*/ 465994 w 548379"/>
                <a:gd name="connsiteY1959" fmla="*/ 185437 h 687724"/>
                <a:gd name="connsiteX1960" fmla="*/ 468568 w 548379"/>
                <a:gd name="connsiteY1960" fmla="*/ 185437 h 687724"/>
                <a:gd name="connsiteX1961" fmla="*/ 468568 w 548379"/>
                <a:gd name="connsiteY1961" fmla="*/ 188013 h 687724"/>
                <a:gd name="connsiteX1962" fmla="*/ 471143 w 548379"/>
                <a:gd name="connsiteY1962" fmla="*/ 188013 h 687724"/>
                <a:gd name="connsiteX1963" fmla="*/ 473717 w 548379"/>
                <a:gd name="connsiteY1963" fmla="*/ 188013 h 687724"/>
                <a:gd name="connsiteX1964" fmla="*/ 476292 w 548379"/>
                <a:gd name="connsiteY1964" fmla="*/ 188013 h 687724"/>
                <a:gd name="connsiteX1965" fmla="*/ 478866 w 548379"/>
                <a:gd name="connsiteY1965" fmla="*/ 188013 h 687724"/>
                <a:gd name="connsiteX1966" fmla="*/ 478866 w 548379"/>
                <a:gd name="connsiteY1966" fmla="*/ 190588 h 687724"/>
                <a:gd name="connsiteX1967" fmla="*/ 481441 w 548379"/>
                <a:gd name="connsiteY1967" fmla="*/ 190588 h 687724"/>
                <a:gd name="connsiteX1968" fmla="*/ 484015 w 548379"/>
                <a:gd name="connsiteY1968" fmla="*/ 190588 h 687724"/>
                <a:gd name="connsiteX1969" fmla="*/ 486590 w 548379"/>
                <a:gd name="connsiteY1969" fmla="*/ 190588 h 687724"/>
                <a:gd name="connsiteX1970" fmla="*/ 486590 w 548379"/>
                <a:gd name="connsiteY1970" fmla="*/ 193164 h 687724"/>
                <a:gd name="connsiteX1971" fmla="*/ 489165 w 548379"/>
                <a:gd name="connsiteY1971" fmla="*/ 193164 h 687724"/>
                <a:gd name="connsiteX1972" fmla="*/ 494314 w 548379"/>
                <a:gd name="connsiteY1972" fmla="*/ 193164 h 687724"/>
                <a:gd name="connsiteX1973" fmla="*/ 496888 w 548379"/>
                <a:gd name="connsiteY1973" fmla="*/ 193164 h 687724"/>
                <a:gd name="connsiteX1974" fmla="*/ 499463 w 548379"/>
                <a:gd name="connsiteY1974" fmla="*/ 193164 h 687724"/>
                <a:gd name="connsiteX1975" fmla="*/ 499463 w 548379"/>
                <a:gd name="connsiteY1975" fmla="*/ 195739 h 687724"/>
                <a:gd name="connsiteX1976" fmla="*/ 502037 w 548379"/>
                <a:gd name="connsiteY1976" fmla="*/ 195739 h 687724"/>
                <a:gd name="connsiteX1977" fmla="*/ 504612 w 548379"/>
                <a:gd name="connsiteY1977" fmla="*/ 195739 h 687724"/>
                <a:gd name="connsiteX1978" fmla="*/ 504612 w 548379"/>
                <a:gd name="connsiteY1978" fmla="*/ 198315 h 687724"/>
                <a:gd name="connsiteX1979" fmla="*/ 507186 w 548379"/>
                <a:gd name="connsiteY1979" fmla="*/ 198315 h 687724"/>
                <a:gd name="connsiteX1980" fmla="*/ 507186 w 548379"/>
                <a:gd name="connsiteY1980" fmla="*/ 200890 h 687724"/>
                <a:gd name="connsiteX1981" fmla="*/ 507186 w 548379"/>
                <a:gd name="connsiteY1981" fmla="*/ 203466 h 687724"/>
                <a:gd name="connsiteX1982" fmla="*/ 509761 w 548379"/>
                <a:gd name="connsiteY1982" fmla="*/ 203466 h 687724"/>
                <a:gd name="connsiteX1983" fmla="*/ 509761 w 548379"/>
                <a:gd name="connsiteY1983" fmla="*/ 206041 h 687724"/>
                <a:gd name="connsiteX1984" fmla="*/ 509761 w 548379"/>
                <a:gd name="connsiteY1984" fmla="*/ 211192 h 687724"/>
                <a:gd name="connsiteX1985" fmla="*/ 509761 w 548379"/>
                <a:gd name="connsiteY1985" fmla="*/ 213768 h 687724"/>
                <a:gd name="connsiteX1986" fmla="*/ 509761 w 548379"/>
                <a:gd name="connsiteY1986" fmla="*/ 216343 h 687724"/>
                <a:gd name="connsiteX1987" fmla="*/ 509761 w 548379"/>
                <a:gd name="connsiteY1987" fmla="*/ 218919 h 687724"/>
                <a:gd name="connsiteX1988" fmla="*/ 512335 w 548379"/>
                <a:gd name="connsiteY1988" fmla="*/ 218919 h 687724"/>
                <a:gd name="connsiteX1989" fmla="*/ 512335 w 548379"/>
                <a:gd name="connsiteY1989" fmla="*/ 221494 h 687724"/>
                <a:gd name="connsiteX1990" fmla="*/ 512335 w 548379"/>
                <a:gd name="connsiteY1990" fmla="*/ 224070 h 687724"/>
                <a:gd name="connsiteX1991" fmla="*/ 512335 w 548379"/>
                <a:gd name="connsiteY1991" fmla="*/ 226646 h 687724"/>
                <a:gd name="connsiteX1992" fmla="*/ 514910 w 548379"/>
                <a:gd name="connsiteY1992" fmla="*/ 226646 h 687724"/>
                <a:gd name="connsiteX1993" fmla="*/ 514910 w 548379"/>
                <a:gd name="connsiteY1993" fmla="*/ 229221 h 687724"/>
                <a:gd name="connsiteX1994" fmla="*/ 514910 w 548379"/>
                <a:gd name="connsiteY1994" fmla="*/ 231797 h 687724"/>
                <a:gd name="connsiteX1995" fmla="*/ 514910 w 548379"/>
                <a:gd name="connsiteY1995" fmla="*/ 236948 h 687724"/>
                <a:gd name="connsiteX1996" fmla="*/ 514910 w 548379"/>
                <a:gd name="connsiteY1996" fmla="*/ 239523 h 687724"/>
                <a:gd name="connsiteX1997" fmla="*/ 514910 w 548379"/>
                <a:gd name="connsiteY1997" fmla="*/ 242099 h 687724"/>
                <a:gd name="connsiteX1998" fmla="*/ 514910 w 548379"/>
                <a:gd name="connsiteY1998" fmla="*/ 244674 h 687724"/>
                <a:gd name="connsiteX1999" fmla="*/ 517485 w 548379"/>
                <a:gd name="connsiteY1999" fmla="*/ 244674 h 687724"/>
                <a:gd name="connsiteX2000" fmla="*/ 517485 w 548379"/>
                <a:gd name="connsiteY2000" fmla="*/ 247250 h 687724"/>
                <a:gd name="connsiteX2001" fmla="*/ 517485 w 548379"/>
                <a:gd name="connsiteY2001" fmla="*/ 249825 h 687724"/>
                <a:gd name="connsiteX2002" fmla="*/ 517485 w 548379"/>
                <a:gd name="connsiteY2002" fmla="*/ 252401 h 687724"/>
                <a:gd name="connsiteX2003" fmla="*/ 517485 w 548379"/>
                <a:gd name="connsiteY2003" fmla="*/ 254976 h 687724"/>
                <a:gd name="connsiteX2004" fmla="*/ 517485 w 548379"/>
                <a:gd name="connsiteY2004" fmla="*/ 257552 h 687724"/>
                <a:gd name="connsiteX2005" fmla="*/ 517485 w 548379"/>
                <a:gd name="connsiteY2005" fmla="*/ 260127 h 687724"/>
                <a:gd name="connsiteX2006" fmla="*/ 517485 w 548379"/>
                <a:gd name="connsiteY2006" fmla="*/ 262703 h 687724"/>
                <a:gd name="connsiteX2007" fmla="*/ 520059 w 548379"/>
                <a:gd name="connsiteY2007" fmla="*/ 262703 h 687724"/>
                <a:gd name="connsiteX2008" fmla="*/ 520059 w 548379"/>
                <a:gd name="connsiteY2008" fmla="*/ 265278 h 687724"/>
                <a:gd name="connsiteX2009" fmla="*/ 520059 w 548379"/>
                <a:gd name="connsiteY2009" fmla="*/ 267854 h 687724"/>
                <a:gd name="connsiteX2010" fmla="*/ 520059 w 548379"/>
                <a:gd name="connsiteY2010" fmla="*/ 270429 h 687724"/>
                <a:gd name="connsiteX2011" fmla="*/ 517485 w 548379"/>
                <a:gd name="connsiteY2011" fmla="*/ 270429 h 687724"/>
                <a:gd name="connsiteX2012" fmla="*/ 517485 w 548379"/>
                <a:gd name="connsiteY2012" fmla="*/ 273005 h 687724"/>
                <a:gd name="connsiteX2013" fmla="*/ 517485 w 548379"/>
                <a:gd name="connsiteY2013" fmla="*/ 275580 h 687724"/>
                <a:gd name="connsiteX2014" fmla="*/ 514910 w 548379"/>
                <a:gd name="connsiteY2014" fmla="*/ 275580 h 687724"/>
                <a:gd name="connsiteX2015" fmla="*/ 514910 w 548379"/>
                <a:gd name="connsiteY2015" fmla="*/ 273005 h 687724"/>
                <a:gd name="connsiteX2016" fmla="*/ 512335 w 548379"/>
                <a:gd name="connsiteY2016" fmla="*/ 273005 h 687724"/>
                <a:gd name="connsiteX2017" fmla="*/ 509761 w 548379"/>
                <a:gd name="connsiteY2017" fmla="*/ 273005 h 687724"/>
                <a:gd name="connsiteX2018" fmla="*/ 507186 w 548379"/>
                <a:gd name="connsiteY2018" fmla="*/ 273005 h 687724"/>
                <a:gd name="connsiteX2019" fmla="*/ 504612 w 548379"/>
                <a:gd name="connsiteY2019" fmla="*/ 273005 h 687724"/>
                <a:gd name="connsiteX2020" fmla="*/ 504612 w 548379"/>
                <a:gd name="connsiteY2020" fmla="*/ 270429 h 687724"/>
                <a:gd name="connsiteX2021" fmla="*/ 502037 w 548379"/>
                <a:gd name="connsiteY2021" fmla="*/ 270429 h 687724"/>
                <a:gd name="connsiteX2022" fmla="*/ 499463 w 548379"/>
                <a:gd name="connsiteY2022" fmla="*/ 270429 h 687724"/>
                <a:gd name="connsiteX2023" fmla="*/ 496888 w 548379"/>
                <a:gd name="connsiteY2023" fmla="*/ 270429 h 687724"/>
                <a:gd name="connsiteX2024" fmla="*/ 494314 w 548379"/>
                <a:gd name="connsiteY2024" fmla="*/ 270429 h 687724"/>
                <a:gd name="connsiteX2025" fmla="*/ 491739 w 548379"/>
                <a:gd name="connsiteY2025" fmla="*/ 270429 h 687724"/>
                <a:gd name="connsiteX2026" fmla="*/ 491739 w 548379"/>
                <a:gd name="connsiteY2026" fmla="*/ 267854 h 687724"/>
                <a:gd name="connsiteX2027" fmla="*/ 489165 w 548379"/>
                <a:gd name="connsiteY2027" fmla="*/ 267854 h 687724"/>
                <a:gd name="connsiteX2028" fmla="*/ 486590 w 548379"/>
                <a:gd name="connsiteY2028" fmla="*/ 267854 h 687724"/>
                <a:gd name="connsiteX2029" fmla="*/ 484015 w 548379"/>
                <a:gd name="connsiteY2029" fmla="*/ 267854 h 687724"/>
                <a:gd name="connsiteX2030" fmla="*/ 484015 w 548379"/>
                <a:gd name="connsiteY2030" fmla="*/ 265278 h 687724"/>
                <a:gd name="connsiteX2031" fmla="*/ 481441 w 548379"/>
                <a:gd name="connsiteY2031" fmla="*/ 265278 h 687724"/>
                <a:gd name="connsiteX2032" fmla="*/ 478866 w 548379"/>
                <a:gd name="connsiteY2032" fmla="*/ 265278 h 687724"/>
                <a:gd name="connsiteX2033" fmla="*/ 478866 w 548379"/>
                <a:gd name="connsiteY2033" fmla="*/ 262703 h 687724"/>
                <a:gd name="connsiteX2034" fmla="*/ 476292 w 548379"/>
                <a:gd name="connsiteY2034" fmla="*/ 262703 h 687724"/>
                <a:gd name="connsiteX2035" fmla="*/ 473717 w 548379"/>
                <a:gd name="connsiteY2035" fmla="*/ 262703 h 687724"/>
                <a:gd name="connsiteX2036" fmla="*/ 471143 w 548379"/>
                <a:gd name="connsiteY2036" fmla="*/ 262703 h 687724"/>
                <a:gd name="connsiteX2037" fmla="*/ 471143 w 548379"/>
                <a:gd name="connsiteY2037" fmla="*/ 260127 h 687724"/>
                <a:gd name="connsiteX2038" fmla="*/ 468568 w 548379"/>
                <a:gd name="connsiteY2038" fmla="*/ 260127 h 687724"/>
                <a:gd name="connsiteX2039" fmla="*/ 465994 w 548379"/>
                <a:gd name="connsiteY2039" fmla="*/ 260127 h 687724"/>
                <a:gd name="connsiteX2040" fmla="*/ 463419 w 548379"/>
                <a:gd name="connsiteY2040" fmla="*/ 260127 h 687724"/>
                <a:gd name="connsiteX2041" fmla="*/ 463419 w 548379"/>
                <a:gd name="connsiteY2041" fmla="*/ 257552 h 687724"/>
                <a:gd name="connsiteX2042" fmla="*/ 460844 w 548379"/>
                <a:gd name="connsiteY2042" fmla="*/ 257552 h 687724"/>
                <a:gd name="connsiteX2043" fmla="*/ 458270 w 548379"/>
                <a:gd name="connsiteY2043" fmla="*/ 257552 h 687724"/>
                <a:gd name="connsiteX2044" fmla="*/ 455695 w 548379"/>
                <a:gd name="connsiteY2044" fmla="*/ 257552 h 687724"/>
                <a:gd name="connsiteX2045" fmla="*/ 455695 w 548379"/>
                <a:gd name="connsiteY2045" fmla="*/ 254976 h 687724"/>
                <a:gd name="connsiteX2046" fmla="*/ 453121 w 548379"/>
                <a:gd name="connsiteY2046" fmla="*/ 254976 h 687724"/>
                <a:gd name="connsiteX2047" fmla="*/ 450546 w 548379"/>
                <a:gd name="connsiteY2047" fmla="*/ 254976 h 687724"/>
                <a:gd name="connsiteX2048" fmla="*/ 450546 w 548379"/>
                <a:gd name="connsiteY2048" fmla="*/ 252401 h 687724"/>
                <a:gd name="connsiteX2049" fmla="*/ 447972 w 548379"/>
                <a:gd name="connsiteY2049" fmla="*/ 252401 h 687724"/>
                <a:gd name="connsiteX2050" fmla="*/ 445397 w 548379"/>
                <a:gd name="connsiteY2050" fmla="*/ 252401 h 687724"/>
                <a:gd name="connsiteX2051" fmla="*/ 445397 w 548379"/>
                <a:gd name="connsiteY2051" fmla="*/ 249825 h 687724"/>
                <a:gd name="connsiteX2052" fmla="*/ 442823 w 548379"/>
                <a:gd name="connsiteY2052" fmla="*/ 249825 h 687724"/>
                <a:gd name="connsiteX2053" fmla="*/ 440248 w 548379"/>
                <a:gd name="connsiteY2053" fmla="*/ 249825 h 687724"/>
                <a:gd name="connsiteX2054" fmla="*/ 437674 w 548379"/>
                <a:gd name="connsiteY2054" fmla="*/ 249825 h 687724"/>
                <a:gd name="connsiteX2055" fmla="*/ 437674 w 548379"/>
                <a:gd name="connsiteY2055" fmla="*/ 247250 h 687724"/>
                <a:gd name="connsiteX2056" fmla="*/ 435099 w 548379"/>
                <a:gd name="connsiteY2056" fmla="*/ 247250 h 687724"/>
                <a:gd name="connsiteX2057" fmla="*/ 432524 w 548379"/>
                <a:gd name="connsiteY2057" fmla="*/ 247250 h 687724"/>
                <a:gd name="connsiteX2058" fmla="*/ 432524 w 548379"/>
                <a:gd name="connsiteY2058" fmla="*/ 244674 h 687724"/>
                <a:gd name="connsiteX2059" fmla="*/ 429950 w 548379"/>
                <a:gd name="connsiteY2059" fmla="*/ 244674 h 687724"/>
                <a:gd name="connsiteX2060" fmla="*/ 427375 w 548379"/>
                <a:gd name="connsiteY2060" fmla="*/ 244674 h 687724"/>
                <a:gd name="connsiteX2061" fmla="*/ 427375 w 548379"/>
                <a:gd name="connsiteY2061" fmla="*/ 242099 h 687724"/>
                <a:gd name="connsiteX2062" fmla="*/ 424801 w 548379"/>
                <a:gd name="connsiteY2062" fmla="*/ 242099 h 687724"/>
                <a:gd name="connsiteX2063" fmla="*/ 424801 w 548379"/>
                <a:gd name="connsiteY2063" fmla="*/ 239523 h 687724"/>
                <a:gd name="connsiteX2064" fmla="*/ 422226 w 548379"/>
                <a:gd name="connsiteY2064" fmla="*/ 239523 h 687724"/>
                <a:gd name="connsiteX2065" fmla="*/ 419652 w 548379"/>
                <a:gd name="connsiteY2065" fmla="*/ 239523 h 687724"/>
                <a:gd name="connsiteX2066" fmla="*/ 419652 w 548379"/>
                <a:gd name="connsiteY2066" fmla="*/ 236948 h 687724"/>
                <a:gd name="connsiteX2067" fmla="*/ 417077 w 548379"/>
                <a:gd name="connsiteY2067" fmla="*/ 236948 h 687724"/>
                <a:gd name="connsiteX2068" fmla="*/ 417077 w 548379"/>
                <a:gd name="connsiteY2068" fmla="*/ 234372 h 687724"/>
                <a:gd name="connsiteX2069" fmla="*/ 414503 w 548379"/>
                <a:gd name="connsiteY2069" fmla="*/ 234372 h 687724"/>
                <a:gd name="connsiteX2070" fmla="*/ 411928 w 548379"/>
                <a:gd name="connsiteY2070" fmla="*/ 234372 h 687724"/>
                <a:gd name="connsiteX2071" fmla="*/ 409353 w 548379"/>
                <a:gd name="connsiteY2071" fmla="*/ 234372 h 687724"/>
                <a:gd name="connsiteX2072" fmla="*/ 409353 w 548379"/>
                <a:gd name="connsiteY2072" fmla="*/ 231797 h 687724"/>
                <a:gd name="connsiteX2073" fmla="*/ 406779 w 548379"/>
                <a:gd name="connsiteY2073" fmla="*/ 231797 h 687724"/>
                <a:gd name="connsiteX2074" fmla="*/ 406779 w 548379"/>
                <a:gd name="connsiteY2074" fmla="*/ 229221 h 687724"/>
                <a:gd name="connsiteX2075" fmla="*/ 404204 w 548379"/>
                <a:gd name="connsiteY2075" fmla="*/ 229221 h 687724"/>
                <a:gd name="connsiteX2076" fmla="*/ 401630 w 548379"/>
                <a:gd name="connsiteY2076" fmla="*/ 229221 h 687724"/>
                <a:gd name="connsiteX2077" fmla="*/ 401630 w 548379"/>
                <a:gd name="connsiteY2077" fmla="*/ 226646 h 687724"/>
                <a:gd name="connsiteX2078" fmla="*/ 399055 w 548379"/>
                <a:gd name="connsiteY2078" fmla="*/ 226646 h 687724"/>
                <a:gd name="connsiteX2079" fmla="*/ 396481 w 548379"/>
                <a:gd name="connsiteY2079" fmla="*/ 226646 h 687724"/>
                <a:gd name="connsiteX2080" fmla="*/ 396481 w 548379"/>
                <a:gd name="connsiteY2080" fmla="*/ 224070 h 687724"/>
                <a:gd name="connsiteX2081" fmla="*/ 393906 w 548379"/>
                <a:gd name="connsiteY2081" fmla="*/ 224070 h 687724"/>
                <a:gd name="connsiteX2082" fmla="*/ 393906 w 548379"/>
                <a:gd name="connsiteY2082" fmla="*/ 221494 h 687724"/>
                <a:gd name="connsiteX2083" fmla="*/ 391332 w 548379"/>
                <a:gd name="connsiteY2083" fmla="*/ 221494 h 687724"/>
                <a:gd name="connsiteX2084" fmla="*/ 388757 w 548379"/>
                <a:gd name="connsiteY2084" fmla="*/ 221494 h 687724"/>
                <a:gd name="connsiteX2085" fmla="*/ 388757 w 548379"/>
                <a:gd name="connsiteY2085" fmla="*/ 218919 h 687724"/>
                <a:gd name="connsiteX2086" fmla="*/ 386183 w 548379"/>
                <a:gd name="connsiteY2086" fmla="*/ 218919 h 687724"/>
                <a:gd name="connsiteX2087" fmla="*/ 386183 w 548379"/>
                <a:gd name="connsiteY2087" fmla="*/ 216343 h 687724"/>
                <a:gd name="connsiteX2088" fmla="*/ 383608 w 548379"/>
                <a:gd name="connsiteY2088" fmla="*/ 216343 h 687724"/>
                <a:gd name="connsiteX2089" fmla="*/ 383608 w 548379"/>
                <a:gd name="connsiteY2089" fmla="*/ 213768 h 687724"/>
                <a:gd name="connsiteX2090" fmla="*/ 381033 w 548379"/>
                <a:gd name="connsiteY2090" fmla="*/ 213768 h 687724"/>
                <a:gd name="connsiteX2091" fmla="*/ 378459 w 548379"/>
                <a:gd name="connsiteY2091" fmla="*/ 211192 h 687724"/>
                <a:gd name="connsiteX2092" fmla="*/ 375884 w 548379"/>
                <a:gd name="connsiteY2092" fmla="*/ 211192 h 687724"/>
                <a:gd name="connsiteX2093" fmla="*/ 373310 w 548379"/>
                <a:gd name="connsiteY2093" fmla="*/ 211192 h 687724"/>
                <a:gd name="connsiteX2094" fmla="*/ 373310 w 548379"/>
                <a:gd name="connsiteY2094" fmla="*/ 208617 h 687724"/>
                <a:gd name="connsiteX2095" fmla="*/ 370735 w 548379"/>
                <a:gd name="connsiteY2095" fmla="*/ 208617 h 687724"/>
                <a:gd name="connsiteX2096" fmla="*/ 368161 w 548379"/>
                <a:gd name="connsiteY2096" fmla="*/ 208617 h 687724"/>
                <a:gd name="connsiteX2097" fmla="*/ 368161 w 548379"/>
                <a:gd name="connsiteY2097" fmla="*/ 206041 h 687724"/>
                <a:gd name="connsiteX2098" fmla="*/ 368161 w 548379"/>
                <a:gd name="connsiteY2098" fmla="*/ 203466 h 687724"/>
                <a:gd name="connsiteX2099" fmla="*/ 365586 w 548379"/>
                <a:gd name="connsiteY2099" fmla="*/ 203466 h 687724"/>
                <a:gd name="connsiteX2100" fmla="*/ 363012 w 548379"/>
                <a:gd name="connsiteY2100" fmla="*/ 203466 h 687724"/>
                <a:gd name="connsiteX2101" fmla="*/ 363012 w 548379"/>
                <a:gd name="connsiteY2101" fmla="*/ 200890 h 687724"/>
                <a:gd name="connsiteX2102" fmla="*/ 360437 w 548379"/>
                <a:gd name="connsiteY2102" fmla="*/ 200890 h 687724"/>
                <a:gd name="connsiteX2103" fmla="*/ 360437 w 548379"/>
                <a:gd name="connsiteY2103" fmla="*/ 198315 h 687724"/>
                <a:gd name="connsiteX2104" fmla="*/ 357862 w 548379"/>
                <a:gd name="connsiteY2104" fmla="*/ 198315 h 687724"/>
                <a:gd name="connsiteX2105" fmla="*/ 355288 w 548379"/>
                <a:gd name="connsiteY2105" fmla="*/ 198315 h 687724"/>
                <a:gd name="connsiteX2106" fmla="*/ 355288 w 548379"/>
                <a:gd name="connsiteY2106" fmla="*/ 195739 h 687724"/>
                <a:gd name="connsiteX2107" fmla="*/ 352713 w 548379"/>
                <a:gd name="connsiteY2107" fmla="*/ 195739 h 687724"/>
                <a:gd name="connsiteX2108" fmla="*/ 352713 w 548379"/>
                <a:gd name="connsiteY2108" fmla="*/ 193164 h 687724"/>
                <a:gd name="connsiteX2109" fmla="*/ 350139 w 548379"/>
                <a:gd name="connsiteY2109" fmla="*/ 193164 h 687724"/>
                <a:gd name="connsiteX2110" fmla="*/ 350139 w 548379"/>
                <a:gd name="connsiteY2110" fmla="*/ 190588 h 687724"/>
                <a:gd name="connsiteX2111" fmla="*/ 347564 w 548379"/>
                <a:gd name="connsiteY2111" fmla="*/ 190588 h 687724"/>
                <a:gd name="connsiteX2112" fmla="*/ 344990 w 548379"/>
                <a:gd name="connsiteY2112" fmla="*/ 190588 h 687724"/>
                <a:gd name="connsiteX2113" fmla="*/ 344990 w 548379"/>
                <a:gd name="connsiteY2113" fmla="*/ 188013 h 687724"/>
                <a:gd name="connsiteX2114" fmla="*/ 342415 w 548379"/>
                <a:gd name="connsiteY2114" fmla="*/ 188013 h 687724"/>
                <a:gd name="connsiteX2115" fmla="*/ 342415 w 548379"/>
                <a:gd name="connsiteY2115" fmla="*/ 185437 h 687724"/>
                <a:gd name="connsiteX2116" fmla="*/ 339841 w 548379"/>
                <a:gd name="connsiteY2116" fmla="*/ 185437 h 687724"/>
                <a:gd name="connsiteX2117" fmla="*/ 339841 w 548379"/>
                <a:gd name="connsiteY2117" fmla="*/ 182862 h 687724"/>
                <a:gd name="connsiteX2118" fmla="*/ 337266 w 548379"/>
                <a:gd name="connsiteY2118" fmla="*/ 182862 h 687724"/>
                <a:gd name="connsiteX2119" fmla="*/ 337266 w 548379"/>
                <a:gd name="connsiteY2119" fmla="*/ 180286 h 687724"/>
                <a:gd name="connsiteX2120" fmla="*/ 334692 w 548379"/>
                <a:gd name="connsiteY2120" fmla="*/ 180286 h 687724"/>
                <a:gd name="connsiteX2121" fmla="*/ 334692 w 548379"/>
                <a:gd name="connsiteY2121" fmla="*/ 177711 h 687724"/>
                <a:gd name="connsiteX2122" fmla="*/ 332117 w 548379"/>
                <a:gd name="connsiteY2122" fmla="*/ 177711 h 687724"/>
                <a:gd name="connsiteX2123" fmla="*/ 332117 w 548379"/>
                <a:gd name="connsiteY2123" fmla="*/ 175135 h 687724"/>
                <a:gd name="connsiteX2124" fmla="*/ 329542 w 548379"/>
                <a:gd name="connsiteY2124" fmla="*/ 175135 h 687724"/>
                <a:gd name="connsiteX2125" fmla="*/ 326968 w 548379"/>
                <a:gd name="connsiteY2125" fmla="*/ 175135 h 687724"/>
                <a:gd name="connsiteX2126" fmla="*/ 326968 w 548379"/>
                <a:gd name="connsiteY2126" fmla="*/ 172560 h 687724"/>
                <a:gd name="connsiteX2127" fmla="*/ 324393 w 548379"/>
                <a:gd name="connsiteY2127" fmla="*/ 172560 h 687724"/>
                <a:gd name="connsiteX2128" fmla="*/ 324393 w 548379"/>
                <a:gd name="connsiteY2128" fmla="*/ 169984 h 687724"/>
                <a:gd name="connsiteX2129" fmla="*/ 321819 w 548379"/>
                <a:gd name="connsiteY2129" fmla="*/ 169984 h 687724"/>
                <a:gd name="connsiteX2130" fmla="*/ 321819 w 548379"/>
                <a:gd name="connsiteY2130" fmla="*/ 167409 h 687724"/>
                <a:gd name="connsiteX2131" fmla="*/ 319244 w 548379"/>
                <a:gd name="connsiteY2131" fmla="*/ 167409 h 687724"/>
                <a:gd name="connsiteX2132" fmla="*/ 319244 w 548379"/>
                <a:gd name="connsiteY2132" fmla="*/ 164833 h 687724"/>
                <a:gd name="connsiteX2133" fmla="*/ 319244 w 548379"/>
                <a:gd name="connsiteY2133" fmla="*/ 162258 h 687724"/>
                <a:gd name="connsiteX2134" fmla="*/ 316670 w 548379"/>
                <a:gd name="connsiteY2134" fmla="*/ 162258 h 687724"/>
                <a:gd name="connsiteX2135" fmla="*/ 316670 w 548379"/>
                <a:gd name="connsiteY2135" fmla="*/ 159682 h 687724"/>
                <a:gd name="connsiteX2136" fmla="*/ 314095 w 548379"/>
                <a:gd name="connsiteY2136" fmla="*/ 159682 h 687724"/>
                <a:gd name="connsiteX2137" fmla="*/ 314095 w 548379"/>
                <a:gd name="connsiteY2137" fmla="*/ 157107 h 687724"/>
                <a:gd name="connsiteX2138" fmla="*/ 311521 w 548379"/>
                <a:gd name="connsiteY2138" fmla="*/ 157107 h 687724"/>
                <a:gd name="connsiteX2139" fmla="*/ 311521 w 548379"/>
                <a:gd name="connsiteY2139" fmla="*/ 154531 h 687724"/>
                <a:gd name="connsiteX2140" fmla="*/ 308946 w 548379"/>
                <a:gd name="connsiteY2140" fmla="*/ 154531 h 687724"/>
                <a:gd name="connsiteX2141" fmla="*/ 308946 w 548379"/>
                <a:gd name="connsiteY2141" fmla="*/ 151956 h 687724"/>
                <a:gd name="connsiteX2142" fmla="*/ 306372 w 548379"/>
                <a:gd name="connsiteY2142" fmla="*/ 151956 h 687724"/>
                <a:gd name="connsiteX2143" fmla="*/ 306372 w 548379"/>
                <a:gd name="connsiteY2143" fmla="*/ 149380 h 687724"/>
                <a:gd name="connsiteX2144" fmla="*/ 303797 w 548379"/>
                <a:gd name="connsiteY2144" fmla="*/ 149380 h 687724"/>
                <a:gd name="connsiteX2145" fmla="*/ 303797 w 548379"/>
                <a:gd name="connsiteY2145" fmla="*/ 146805 h 687724"/>
                <a:gd name="connsiteX2146" fmla="*/ 301222 w 548379"/>
                <a:gd name="connsiteY2146" fmla="*/ 146805 h 687724"/>
                <a:gd name="connsiteX2147" fmla="*/ 301222 w 548379"/>
                <a:gd name="connsiteY2147" fmla="*/ 144229 h 687724"/>
                <a:gd name="connsiteX2148" fmla="*/ 298648 w 548379"/>
                <a:gd name="connsiteY2148" fmla="*/ 144229 h 687724"/>
                <a:gd name="connsiteX2149" fmla="*/ 298648 w 548379"/>
                <a:gd name="connsiteY2149" fmla="*/ 141653 h 687724"/>
                <a:gd name="connsiteX2150" fmla="*/ 298648 w 548379"/>
                <a:gd name="connsiteY2150" fmla="*/ 139078 h 687724"/>
                <a:gd name="connsiteX2151" fmla="*/ 296073 w 548379"/>
                <a:gd name="connsiteY2151" fmla="*/ 139078 h 687724"/>
                <a:gd name="connsiteX2152" fmla="*/ 296073 w 548379"/>
                <a:gd name="connsiteY2152" fmla="*/ 136502 h 687724"/>
                <a:gd name="connsiteX2153" fmla="*/ 293499 w 548379"/>
                <a:gd name="connsiteY2153" fmla="*/ 136502 h 687724"/>
                <a:gd name="connsiteX2154" fmla="*/ 293499 w 548379"/>
                <a:gd name="connsiteY2154" fmla="*/ 133927 h 687724"/>
                <a:gd name="connsiteX2155" fmla="*/ 290924 w 548379"/>
                <a:gd name="connsiteY2155" fmla="*/ 133927 h 687724"/>
                <a:gd name="connsiteX2156" fmla="*/ 290924 w 548379"/>
                <a:gd name="connsiteY2156" fmla="*/ 131351 h 687724"/>
                <a:gd name="connsiteX2157" fmla="*/ 290924 w 548379"/>
                <a:gd name="connsiteY2157" fmla="*/ 128776 h 687724"/>
                <a:gd name="connsiteX2158" fmla="*/ 288350 w 548379"/>
                <a:gd name="connsiteY2158" fmla="*/ 128776 h 687724"/>
                <a:gd name="connsiteX2159" fmla="*/ 288350 w 548379"/>
                <a:gd name="connsiteY2159" fmla="*/ 126200 h 687724"/>
                <a:gd name="connsiteX2160" fmla="*/ 285775 w 548379"/>
                <a:gd name="connsiteY2160" fmla="*/ 126200 h 687724"/>
                <a:gd name="connsiteX2161" fmla="*/ 285775 w 548379"/>
                <a:gd name="connsiteY2161" fmla="*/ 123625 h 687724"/>
                <a:gd name="connsiteX2162" fmla="*/ 283201 w 548379"/>
                <a:gd name="connsiteY2162" fmla="*/ 121049 h 687724"/>
                <a:gd name="connsiteX2163" fmla="*/ 283201 w 548379"/>
                <a:gd name="connsiteY2163" fmla="*/ 118474 h 687724"/>
                <a:gd name="connsiteX2164" fmla="*/ 280626 w 548379"/>
                <a:gd name="connsiteY2164" fmla="*/ 118474 h 687724"/>
                <a:gd name="connsiteX2165" fmla="*/ 280626 w 548379"/>
                <a:gd name="connsiteY2165" fmla="*/ 115898 h 687724"/>
                <a:gd name="connsiteX2166" fmla="*/ 278051 w 548379"/>
                <a:gd name="connsiteY2166" fmla="*/ 113323 h 687724"/>
                <a:gd name="connsiteX2167" fmla="*/ 278051 w 548379"/>
                <a:gd name="connsiteY2167" fmla="*/ 110747 h 687724"/>
                <a:gd name="connsiteX2168" fmla="*/ 275477 w 548379"/>
                <a:gd name="connsiteY2168" fmla="*/ 110747 h 687724"/>
                <a:gd name="connsiteX2169" fmla="*/ 275477 w 548379"/>
                <a:gd name="connsiteY2169" fmla="*/ 108172 h 687724"/>
                <a:gd name="connsiteX2170" fmla="*/ 272902 w 548379"/>
                <a:gd name="connsiteY2170" fmla="*/ 108172 h 687724"/>
                <a:gd name="connsiteX2171" fmla="*/ 272902 w 548379"/>
                <a:gd name="connsiteY2171" fmla="*/ 110747 h 687724"/>
                <a:gd name="connsiteX2172" fmla="*/ 270328 w 548379"/>
                <a:gd name="connsiteY2172" fmla="*/ 110747 h 687724"/>
                <a:gd name="connsiteX2173" fmla="*/ 270328 w 548379"/>
                <a:gd name="connsiteY2173" fmla="*/ 113323 h 687724"/>
                <a:gd name="connsiteX2174" fmla="*/ 270328 w 548379"/>
                <a:gd name="connsiteY2174" fmla="*/ 115898 h 687724"/>
                <a:gd name="connsiteX2175" fmla="*/ 267753 w 548379"/>
                <a:gd name="connsiteY2175" fmla="*/ 115898 h 687724"/>
                <a:gd name="connsiteX2176" fmla="*/ 267753 w 548379"/>
                <a:gd name="connsiteY2176" fmla="*/ 118474 h 687724"/>
                <a:gd name="connsiteX2177" fmla="*/ 265179 w 548379"/>
                <a:gd name="connsiteY2177" fmla="*/ 118474 h 687724"/>
                <a:gd name="connsiteX2178" fmla="*/ 265179 w 548379"/>
                <a:gd name="connsiteY2178" fmla="*/ 121049 h 687724"/>
                <a:gd name="connsiteX2179" fmla="*/ 265179 w 548379"/>
                <a:gd name="connsiteY2179" fmla="*/ 123625 h 687724"/>
                <a:gd name="connsiteX2180" fmla="*/ 265179 w 548379"/>
                <a:gd name="connsiteY2180" fmla="*/ 126200 h 687724"/>
                <a:gd name="connsiteX2181" fmla="*/ 262604 w 548379"/>
                <a:gd name="connsiteY2181" fmla="*/ 126200 h 687724"/>
                <a:gd name="connsiteX2182" fmla="*/ 262604 w 548379"/>
                <a:gd name="connsiteY2182" fmla="*/ 128776 h 687724"/>
                <a:gd name="connsiteX2183" fmla="*/ 260030 w 548379"/>
                <a:gd name="connsiteY2183" fmla="*/ 128776 h 687724"/>
                <a:gd name="connsiteX2184" fmla="*/ 260030 w 548379"/>
                <a:gd name="connsiteY2184" fmla="*/ 131351 h 687724"/>
                <a:gd name="connsiteX2185" fmla="*/ 260030 w 548379"/>
                <a:gd name="connsiteY2185" fmla="*/ 133927 h 687724"/>
                <a:gd name="connsiteX2186" fmla="*/ 257455 w 548379"/>
                <a:gd name="connsiteY2186" fmla="*/ 133927 h 687724"/>
                <a:gd name="connsiteX2187" fmla="*/ 257455 w 548379"/>
                <a:gd name="connsiteY2187" fmla="*/ 136502 h 687724"/>
                <a:gd name="connsiteX2188" fmla="*/ 254881 w 548379"/>
                <a:gd name="connsiteY2188" fmla="*/ 136502 h 687724"/>
                <a:gd name="connsiteX2189" fmla="*/ 254881 w 548379"/>
                <a:gd name="connsiteY2189" fmla="*/ 139078 h 687724"/>
                <a:gd name="connsiteX2190" fmla="*/ 254881 w 548379"/>
                <a:gd name="connsiteY2190" fmla="*/ 141653 h 687724"/>
                <a:gd name="connsiteX2191" fmla="*/ 252306 w 548379"/>
                <a:gd name="connsiteY2191" fmla="*/ 141653 h 687724"/>
                <a:gd name="connsiteX2192" fmla="*/ 252306 w 548379"/>
                <a:gd name="connsiteY2192" fmla="*/ 144229 h 687724"/>
                <a:gd name="connsiteX2193" fmla="*/ 252306 w 548379"/>
                <a:gd name="connsiteY2193" fmla="*/ 146805 h 687724"/>
                <a:gd name="connsiteX2194" fmla="*/ 249731 w 548379"/>
                <a:gd name="connsiteY2194" fmla="*/ 146805 h 687724"/>
                <a:gd name="connsiteX2195" fmla="*/ 249731 w 548379"/>
                <a:gd name="connsiteY2195" fmla="*/ 149380 h 687724"/>
                <a:gd name="connsiteX2196" fmla="*/ 247157 w 548379"/>
                <a:gd name="connsiteY2196" fmla="*/ 149380 h 687724"/>
                <a:gd name="connsiteX2197" fmla="*/ 247157 w 548379"/>
                <a:gd name="connsiteY2197" fmla="*/ 151956 h 687724"/>
                <a:gd name="connsiteX2198" fmla="*/ 244582 w 548379"/>
                <a:gd name="connsiteY2198" fmla="*/ 154531 h 687724"/>
                <a:gd name="connsiteX2199" fmla="*/ 244582 w 548379"/>
                <a:gd name="connsiteY2199" fmla="*/ 157107 h 687724"/>
                <a:gd name="connsiteX2200" fmla="*/ 242008 w 548379"/>
                <a:gd name="connsiteY2200" fmla="*/ 157107 h 687724"/>
                <a:gd name="connsiteX2201" fmla="*/ 242008 w 548379"/>
                <a:gd name="connsiteY2201" fmla="*/ 159682 h 687724"/>
                <a:gd name="connsiteX2202" fmla="*/ 239433 w 548379"/>
                <a:gd name="connsiteY2202" fmla="*/ 159682 h 687724"/>
                <a:gd name="connsiteX2203" fmla="*/ 239433 w 548379"/>
                <a:gd name="connsiteY2203" fmla="*/ 162258 h 687724"/>
                <a:gd name="connsiteX2204" fmla="*/ 239433 w 548379"/>
                <a:gd name="connsiteY2204" fmla="*/ 164833 h 687724"/>
                <a:gd name="connsiteX2205" fmla="*/ 236859 w 548379"/>
                <a:gd name="connsiteY2205" fmla="*/ 164833 h 687724"/>
                <a:gd name="connsiteX2206" fmla="*/ 236859 w 548379"/>
                <a:gd name="connsiteY2206" fmla="*/ 167409 h 687724"/>
                <a:gd name="connsiteX2207" fmla="*/ 234284 w 548379"/>
                <a:gd name="connsiteY2207" fmla="*/ 167409 h 687724"/>
                <a:gd name="connsiteX2208" fmla="*/ 234284 w 548379"/>
                <a:gd name="connsiteY2208" fmla="*/ 169984 h 687724"/>
                <a:gd name="connsiteX2209" fmla="*/ 231710 w 548379"/>
                <a:gd name="connsiteY2209" fmla="*/ 169984 h 687724"/>
                <a:gd name="connsiteX2210" fmla="*/ 231710 w 548379"/>
                <a:gd name="connsiteY2210" fmla="*/ 172560 h 687724"/>
                <a:gd name="connsiteX2211" fmla="*/ 229135 w 548379"/>
                <a:gd name="connsiteY2211" fmla="*/ 172560 h 687724"/>
                <a:gd name="connsiteX2212" fmla="*/ 229135 w 548379"/>
                <a:gd name="connsiteY2212" fmla="*/ 175135 h 687724"/>
                <a:gd name="connsiteX2213" fmla="*/ 226560 w 548379"/>
                <a:gd name="connsiteY2213" fmla="*/ 175135 h 687724"/>
                <a:gd name="connsiteX2214" fmla="*/ 226560 w 548379"/>
                <a:gd name="connsiteY2214" fmla="*/ 177711 h 687724"/>
                <a:gd name="connsiteX2215" fmla="*/ 223986 w 548379"/>
                <a:gd name="connsiteY2215" fmla="*/ 177711 h 687724"/>
                <a:gd name="connsiteX2216" fmla="*/ 223986 w 548379"/>
                <a:gd name="connsiteY2216" fmla="*/ 180286 h 687724"/>
                <a:gd name="connsiteX2217" fmla="*/ 223986 w 548379"/>
                <a:gd name="connsiteY2217" fmla="*/ 182862 h 687724"/>
                <a:gd name="connsiteX2218" fmla="*/ 221411 w 548379"/>
                <a:gd name="connsiteY2218" fmla="*/ 182862 h 687724"/>
                <a:gd name="connsiteX2219" fmla="*/ 218837 w 548379"/>
                <a:gd name="connsiteY2219" fmla="*/ 182862 h 687724"/>
                <a:gd name="connsiteX2220" fmla="*/ 218837 w 548379"/>
                <a:gd name="connsiteY2220" fmla="*/ 185437 h 687724"/>
                <a:gd name="connsiteX2221" fmla="*/ 216262 w 548379"/>
                <a:gd name="connsiteY2221" fmla="*/ 185437 h 687724"/>
                <a:gd name="connsiteX2222" fmla="*/ 216262 w 548379"/>
                <a:gd name="connsiteY2222" fmla="*/ 188013 h 687724"/>
                <a:gd name="connsiteX2223" fmla="*/ 213688 w 548379"/>
                <a:gd name="connsiteY2223" fmla="*/ 188013 h 687724"/>
                <a:gd name="connsiteX2224" fmla="*/ 213688 w 548379"/>
                <a:gd name="connsiteY2224" fmla="*/ 190588 h 687724"/>
                <a:gd name="connsiteX2225" fmla="*/ 211113 w 548379"/>
                <a:gd name="connsiteY2225" fmla="*/ 190588 h 687724"/>
                <a:gd name="connsiteX2226" fmla="*/ 211113 w 548379"/>
                <a:gd name="connsiteY2226" fmla="*/ 193164 h 687724"/>
                <a:gd name="connsiteX2227" fmla="*/ 208539 w 548379"/>
                <a:gd name="connsiteY2227" fmla="*/ 193164 h 687724"/>
                <a:gd name="connsiteX2228" fmla="*/ 208539 w 548379"/>
                <a:gd name="connsiteY2228" fmla="*/ 195739 h 687724"/>
                <a:gd name="connsiteX2229" fmla="*/ 205964 w 548379"/>
                <a:gd name="connsiteY2229" fmla="*/ 195739 h 687724"/>
                <a:gd name="connsiteX2230" fmla="*/ 205964 w 548379"/>
                <a:gd name="connsiteY2230" fmla="*/ 198315 h 687724"/>
                <a:gd name="connsiteX2231" fmla="*/ 203390 w 548379"/>
                <a:gd name="connsiteY2231" fmla="*/ 198315 h 687724"/>
                <a:gd name="connsiteX2232" fmla="*/ 203390 w 548379"/>
                <a:gd name="connsiteY2232" fmla="*/ 200890 h 687724"/>
                <a:gd name="connsiteX2233" fmla="*/ 200815 w 548379"/>
                <a:gd name="connsiteY2233" fmla="*/ 200890 h 687724"/>
                <a:gd name="connsiteX2234" fmla="*/ 200815 w 548379"/>
                <a:gd name="connsiteY2234" fmla="*/ 203466 h 687724"/>
                <a:gd name="connsiteX2235" fmla="*/ 198240 w 548379"/>
                <a:gd name="connsiteY2235" fmla="*/ 203466 h 687724"/>
                <a:gd name="connsiteX2236" fmla="*/ 198240 w 548379"/>
                <a:gd name="connsiteY2236" fmla="*/ 206041 h 687724"/>
                <a:gd name="connsiteX2237" fmla="*/ 195666 w 548379"/>
                <a:gd name="connsiteY2237" fmla="*/ 206041 h 687724"/>
                <a:gd name="connsiteX2238" fmla="*/ 195666 w 548379"/>
                <a:gd name="connsiteY2238" fmla="*/ 208617 h 687724"/>
                <a:gd name="connsiteX2239" fmla="*/ 193091 w 548379"/>
                <a:gd name="connsiteY2239" fmla="*/ 208617 h 687724"/>
                <a:gd name="connsiteX2240" fmla="*/ 193091 w 548379"/>
                <a:gd name="connsiteY2240" fmla="*/ 211192 h 687724"/>
                <a:gd name="connsiteX2241" fmla="*/ 190517 w 548379"/>
                <a:gd name="connsiteY2241" fmla="*/ 211192 h 687724"/>
                <a:gd name="connsiteX2242" fmla="*/ 190517 w 548379"/>
                <a:gd name="connsiteY2242" fmla="*/ 213768 h 687724"/>
                <a:gd name="connsiteX2243" fmla="*/ 187942 w 548379"/>
                <a:gd name="connsiteY2243" fmla="*/ 213768 h 687724"/>
                <a:gd name="connsiteX2244" fmla="*/ 185368 w 548379"/>
                <a:gd name="connsiteY2244" fmla="*/ 213768 h 687724"/>
                <a:gd name="connsiteX2245" fmla="*/ 185368 w 548379"/>
                <a:gd name="connsiteY2245" fmla="*/ 216343 h 687724"/>
                <a:gd name="connsiteX2246" fmla="*/ 182793 w 548379"/>
                <a:gd name="connsiteY2246" fmla="*/ 216343 h 687724"/>
                <a:gd name="connsiteX2247" fmla="*/ 182793 w 548379"/>
                <a:gd name="connsiteY2247" fmla="*/ 218919 h 687724"/>
                <a:gd name="connsiteX2248" fmla="*/ 180219 w 548379"/>
                <a:gd name="connsiteY2248" fmla="*/ 218919 h 687724"/>
                <a:gd name="connsiteX2249" fmla="*/ 180219 w 548379"/>
                <a:gd name="connsiteY2249" fmla="*/ 221494 h 687724"/>
                <a:gd name="connsiteX2250" fmla="*/ 177644 w 548379"/>
                <a:gd name="connsiteY2250" fmla="*/ 221494 h 687724"/>
                <a:gd name="connsiteX2251" fmla="*/ 175069 w 548379"/>
                <a:gd name="connsiteY2251" fmla="*/ 221494 h 687724"/>
                <a:gd name="connsiteX2252" fmla="*/ 175069 w 548379"/>
                <a:gd name="connsiteY2252" fmla="*/ 224070 h 687724"/>
                <a:gd name="connsiteX2253" fmla="*/ 172495 w 548379"/>
                <a:gd name="connsiteY2253" fmla="*/ 224070 h 687724"/>
                <a:gd name="connsiteX2254" fmla="*/ 172495 w 548379"/>
                <a:gd name="connsiteY2254" fmla="*/ 226646 h 687724"/>
                <a:gd name="connsiteX2255" fmla="*/ 169920 w 548379"/>
                <a:gd name="connsiteY2255" fmla="*/ 226646 h 687724"/>
                <a:gd name="connsiteX2256" fmla="*/ 167346 w 548379"/>
                <a:gd name="connsiteY2256" fmla="*/ 226646 h 687724"/>
                <a:gd name="connsiteX2257" fmla="*/ 167346 w 548379"/>
                <a:gd name="connsiteY2257" fmla="*/ 229221 h 687724"/>
                <a:gd name="connsiteX2258" fmla="*/ 164771 w 548379"/>
                <a:gd name="connsiteY2258" fmla="*/ 229221 h 687724"/>
                <a:gd name="connsiteX2259" fmla="*/ 162197 w 548379"/>
                <a:gd name="connsiteY2259" fmla="*/ 229221 h 687724"/>
                <a:gd name="connsiteX2260" fmla="*/ 162197 w 548379"/>
                <a:gd name="connsiteY2260" fmla="*/ 231797 h 687724"/>
                <a:gd name="connsiteX2261" fmla="*/ 159622 w 548379"/>
                <a:gd name="connsiteY2261" fmla="*/ 231797 h 687724"/>
                <a:gd name="connsiteX2262" fmla="*/ 157048 w 548379"/>
                <a:gd name="connsiteY2262" fmla="*/ 231797 h 687724"/>
                <a:gd name="connsiteX2263" fmla="*/ 157048 w 548379"/>
                <a:gd name="connsiteY2263" fmla="*/ 234372 h 687724"/>
                <a:gd name="connsiteX2264" fmla="*/ 154473 w 548379"/>
                <a:gd name="connsiteY2264" fmla="*/ 234372 h 687724"/>
                <a:gd name="connsiteX2265" fmla="*/ 151899 w 548379"/>
                <a:gd name="connsiteY2265" fmla="*/ 234372 h 687724"/>
                <a:gd name="connsiteX2266" fmla="*/ 151899 w 548379"/>
                <a:gd name="connsiteY2266" fmla="*/ 236948 h 687724"/>
                <a:gd name="connsiteX2267" fmla="*/ 149324 w 548379"/>
                <a:gd name="connsiteY2267" fmla="*/ 236948 h 687724"/>
                <a:gd name="connsiteX2268" fmla="*/ 146749 w 548379"/>
                <a:gd name="connsiteY2268" fmla="*/ 236948 h 687724"/>
                <a:gd name="connsiteX2269" fmla="*/ 146749 w 548379"/>
                <a:gd name="connsiteY2269" fmla="*/ 238316 h 687724"/>
                <a:gd name="connsiteX2270" fmla="*/ 146749 w 548379"/>
                <a:gd name="connsiteY2270" fmla="*/ 239523 h 687724"/>
                <a:gd name="connsiteX2271" fmla="*/ 144175 w 548379"/>
                <a:gd name="connsiteY2271" fmla="*/ 239523 h 687724"/>
                <a:gd name="connsiteX2272" fmla="*/ 141600 w 548379"/>
                <a:gd name="connsiteY2272" fmla="*/ 239523 h 687724"/>
                <a:gd name="connsiteX2273" fmla="*/ 141600 w 548379"/>
                <a:gd name="connsiteY2273" fmla="*/ 242099 h 687724"/>
                <a:gd name="connsiteX2274" fmla="*/ 139026 w 548379"/>
                <a:gd name="connsiteY2274" fmla="*/ 242099 h 687724"/>
                <a:gd name="connsiteX2275" fmla="*/ 139026 w 548379"/>
                <a:gd name="connsiteY2275" fmla="*/ 244674 h 687724"/>
                <a:gd name="connsiteX2276" fmla="*/ 136451 w 548379"/>
                <a:gd name="connsiteY2276" fmla="*/ 244674 h 687724"/>
                <a:gd name="connsiteX2277" fmla="*/ 133877 w 548379"/>
                <a:gd name="connsiteY2277" fmla="*/ 244674 h 687724"/>
                <a:gd name="connsiteX2278" fmla="*/ 131302 w 548379"/>
                <a:gd name="connsiteY2278" fmla="*/ 244674 h 687724"/>
                <a:gd name="connsiteX2279" fmla="*/ 131302 w 548379"/>
                <a:gd name="connsiteY2279" fmla="*/ 247250 h 687724"/>
                <a:gd name="connsiteX2280" fmla="*/ 128728 w 548379"/>
                <a:gd name="connsiteY2280" fmla="*/ 247250 h 687724"/>
                <a:gd name="connsiteX2281" fmla="*/ 126153 w 548379"/>
                <a:gd name="connsiteY2281" fmla="*/ 247250 h 687724"/>
                <a:gd name="connsiteX2282" fmla="*/ 123578 w 548379"/>
                <a:gd name="connsiteY2282" fmla="*/ 247250 h 687724"/>
                <a:gd name="connsiteX2283" fmla="*/ 123578 w 548379"/>
                <a:gd name="connsiteY2283" fmla="*/ 249825 h 687724"/>
                <a:gd name="connsiteX2284" fmla="*/ 121004 w 548379"/>
                <a:gd name="connsiteY2284" fmla="*/ 249825 h 687724"/>
                <a:gd name="connsiteX2285" fmla="*/ 121004 w 548379"/>
                <a:gd name="connsiteY2285" fmla="*/ 252401 h 687724"/>
                <a:gd name="connsiteX2286" fmla="*/ 118429 w 548379"/>
                <a:gd name="connsiteY2286" fmla="*/ 252401 h 687724"/>
                <a:gd name="connsiteX2287" fmla="*/ 115855 w 548379"/>
                <a:gd name="connsiteY2287" fmla="*/ 252401 h 687724"/>
                <a:gd name="connsiteX2288" fmla="*/ 113280 w 548379"/>
                <a:gd name="connsiteY2288" fmla="*/ 252401 h 687724"/>
                <a:gd name="connsiteX2289" fmla="*/ 113280 w 548379"/>
                <a:gd name="connsiteY2289" fmla="*/ 254976 h 687724"/>
                <a:gd name="connsiteX2290" fmla="*/ 110706 w 548379"/>
                <a:gd name="connsiteY2290" fmla="*/ 254976 h 687724"/>
                <a:gd name="connsiteX2291" fmla="*/ 108131 w 548379"/>
                <a:gd name="connsiteY2291" fmla="*/ 254976 h 687724"/>
                <a:gd name="connsiteX2292" fmla="*/ 105557 w 548379"/>
                <a:gd name="connsiteY2292" fmla="*/ 254976 h 687724"/>
                <a:gd name="connsiteX2293" fmla="*/ 105557 w 548379"/>
                <a:gd name="connsiteY2293" fmla="*/ 257552 h 687724"/>
                <a:gd name="connsiteX2294" fmla="*/ 102982 w 548379"/>
                <a:gd name="connsiteY2294" fmla="*/ 257552 h 687724"/>
                <a:gd name="connsiteX2295" fmla="*/ 100408 w 548379"/>
                <a:gd name="connsiteY2295" fmla="*/ 257552 h 687724"/>
                <a:gd name="connsiteX2296" fmla="*/ 97833 w 548379"/>
                <a:gd name="connsiteY2296" fmla="*/ 257552 h 687724"/>
                <a:gd name="connsiteX2297" fmla="*/ 97833 w 548379"/>
                <a:gd name="connsiteY2297" fmla="*/ 260127 h 687724"/>
                <a:gd name="connsiteX2298" fmla="*/ 95258 w 548379"/>
                <a:gd name="connsiteY2298" fmla="*/ 260127 h 687724"/>
                <a:gd name="connsiteX2299" fmla="*/ 92684 w 548379"/>
                <a:gd name="connsiteY2299" fmla="*/ 260127 h 687724"/>
                <a:gd name="connsiteX2300" fmla="*/ 92684 w 548379"/>
                <a:gd name="connsiteY2300" fmla="*/ 262703 h 687724"/>
                <a:gd name="connsiteX2301" fmla="*/ 90109 w 548379"/>
                <a:gd name="connsiteY2301" fmla="*/ 262703 h 687724"/>
                <a:gd name="connsiteX2302" fmla="*/ 87535 w 548379"/>
                <a:gd name="connsiteY2302" fmla="*/ 262703 h 687724"/>
                <a:gd name="connsiteX2303" fmla="*/ 84960 w 548379"/>
                <a:gd name="connsiteY2303" fmla="*/ 262703 h 687724"/>
                <a:gd name="connsiteX2304" fmla="*/ 84960 w 548379"/>
                <a:gd name="connsiteY2304" fmla="*/ 265278 h 687724"/>
                <a:gd name="connsiteX2305" fmla="*/ 82386 w 548379"/>
                <a:gd name="connsiteY2305" fmla="*/ 265278 h 687724"/>
                <a:gd name="connsiteX2306" fmla="*/ 79811 w 548379"/>
                <a:gd name="connsiteY2306" fmla="*/ 265278 h 687724"/>
                <a:gd name="connsiteX2307" fmla="*/ 77237 w 548379"/>
                <a:gd name="connsiteY2307" fmla="*/ 265278 h 687724"/>
                <a:gd name="connsiteX2308" fmla="*/ 74662 w 548379"/>
                <a:gd name="connsiteY2308" fmla="*/ 265278 h 687724"/>
                <a:gd name="connsiteX2309" fmla="*/ 74662 w 548379"/>
                <a:gd name="connsiteY2309" fmla="*/ 267854 h 687724"/>
                <a:gd name="connsiteX2310" fmla="*/ 72088 w 548379"/>
                <a:gd name="connsiteY2310" fmla="*/ 267854 h 687724"/>
                <a:gd name="connsiteX2311" fmla="*/ 69513 w 548379"/>
                <a:gd name="connsiteY2311" fmla="*/ 267854 h 687724"/>
                <a:gd name="connsiteX2312" fmla="*/ 66938 w 548379"/>
                <a:gd name="connsiteY2312" fmla="*/ 267854 h 687724"/>
                <a:gd name="connsiteX2313" fmla="*/ 66938 w 548379"/>
                <a:gd name="connsiteY2313" fmla="*/ 270429 h 687724"/>
                <a:gd name="connsiteX2314" fmla="*/ 64364 w 548379"/>
                <a:gd name="connsiteY2314" fmla="*/ 270429 h 687724"/>
                <a:gd name="connsiteX2315" fmla="*/ 61789 w 548379"/>
                <a:gd name="connsiteY2315" fmla="*/ 270429 h 687724"/>
                <a:gd name="connsiteX2316" fmla="*/ 59215 w 548379"/>
                <a:gd name="connsiteY2316" fmla="*/ 270429 h 687724"/>
                <a:gd name="connsiteX2317" fmla="*/ 59215 w 548379"/>
                <a:gd name="connsiteY2317" fmla="*/ 273005 h 687724"/>
                <a:gd name="connsiteX2318" fmla="*/ 56640 w 548379"/>
                <a:gd name="connsiteY2318" fmla="*/ 273005 h 687724"/>
                <a:gd name="connsiteX2319" fmla="*/ 54066 w 548379"/>
                <a:gd name="connsiteY2319" fmla="*/ 273005 h 687724"/>
                <a:gd name="connsiteX2320" fmla="*/ 54066 w 548379"/>
                <a:gd name="connsiteY2320" fmla="*/ 275580 h 687724"/>
                <a:gd name="connsiteX2321" fmla="*/ 51491 w 548379"/>
                <a:gd name="connsiteY2321" fmla="*/ 275580 h 687724"/>
                <a:gd name="connsiteX2322" fmla="*/ 48917 w 548379"/>
                <a:gd name="connsiteY2322" fmla="*/ 275580 h 687724"/>
                <a:gd name="connsiteX2323" fmla="*/ 43767 w 548379"/>
                <a:gd name="connsiteY2323" fmla="*/ 275580 h 687724"/>
                <a:gd name="connsiteX2324" fmla="*/ 41193 w 548379"/>
                <a:gd name="connsiteY2324" fmla="*/ 278156 h 687724"/>
                <a:gd name="connsiteX2325" fmla="*/ 38618 w 548379"/>
                <a:gd name="connsiteY2325" fmla="*/ 278156 h 687724"/>
                <a:gd name="connsiteX2326" fmla="*/ 36044 w 548379"/>
                <a:gd name="connsiteY2326" fmla="*/ 278156 h 687724"/>
                <a:gd name="connsiteX2327" fmla="*/ 36044 w 548379"/>
                <a:gd name="connsiteY2327" fmla="*/ 280731 h 687724"/>
                <a:gd name="connsiteX2328" fmla="*/ 33469 w 548379"/>
                <a:gd name="connsiteY2328" fmla="*/ 280731 h 687724"/>
                <a:gd name="connsiteX2329" fmla="*/ 30895 w 548379"/>
                <a:gd name="connsiteY2329" fmla="*/ 280731 h 687724"/>
                <a:gd name="connsiteX2330" fmla="*/ 28320 w 548379"/>
                <a:gd name="connsiteY2330" fmla="*/ 280731 h 687724"/>
                <a:gd name="connsiteX2331" fmla="*/ 28320 w 548379"/>
                <a:gd name="connsiteY2331" fmla="*/ 275580 h 687724"/>
                <a:gd name="connsiteX2332" fmla="*/ 28320 w 548379"/>
                <a:gd name="connsiteY2332" fmla="*/ 273005 h 687724"/>
                <a:gd name="connsiteX2333" fmla="*/ 28320 w 548379"/>
                <a:gd name="connsiteY2333" fmla="*/ 270429 h 687724"/>
                <a:gd name="connsiteX2334" fmla="*/ 28320 w 548379"/>
                <a:gd name="connsiteY2334" fmla="*/ 267854 h 687724"/>
                <a:gd name="connsiteX2335" fmla="*/ 30895 w 548379"/>
                <a:gd name="connsiteY2335" fmla="*/ 267854 h 687724"/>
                <a:gd name="connsiteX2336" fmla="*/ 30895 w 548379"/>
                <a:gd name="connsiteY2336" fmla="*/ 265278 h 687724"/>
                <a:gd name="connsiteX2337" fmla="*/ 28320 w 548379"/>
                <a:gd name="connsiteY2337" fmla="*/ 265278 h 687724"/>
                <a:gd name="connsiteX2338" fmla="*/ 28320 w 548379"/>
                <a:gd name="connsiteY2338" fmla="*/ 260127 h 687724"/>
                <a:gd name="connsiteX2339" fmla="*/ 28320 w 548379"/>
                <a:gd name="connsiteY2339" fmla="*/ 257552 h 687724"/>
                <a:gd name="connsiteX2340" fmla="*/ 30895 w 548379"/>
                <a:gd name="connsiteY2340" fmla="*/ 257552 h 687724"/>
                <a:gd name="connsiteX2341" fmla="*/ 30895 w 548379"/>
                <a:gd name="connsiteY2341" fmla="*/ 254976 h 687724"/>
                <a:gd name="connsiteX2342" fmla="*/ 30895 w 548379"/>
                <a:gd name="connsiteY2342" fmla="*/ 252401 h 687724"/>
                <a:gd name="connsiteX2343" fmla="*/ 30895 w 548379"/>
                <a:gd name="connsiteY2343" fmla="*/ 249825 h 687724"/>
                <a:gd name="connsiteX2344" fmla="*/ 30895 w 548379"/>
                <a:gd name="connsiteY2344" fmla="*/ 244674 h 687724"/>
                <a:gd name="connsiteX2345" fmla="*/ 30895 w 548379"/>
                <a:gd name="connsiteY2345" fmla="*/ 239523 h 687724"/>
                <a:gd name="connsiteX2346" fmla="*/ 30895 w 548379"/>
                <a:gd name="connsiteY2346" fmla="*/ 236948 h 687724"/>
                <a:gd name="connsiteX2347" fmla="*/ 30895 w 548379"/>
                <a:gd name="connsiteY2347" fmla="*/ 234372 h 687724"/>
                <a:gd name="connsiteX2348" fmla="*/ 30895 w 548379"/>
                <a:gd name="connsiteY2348" fmla="*/ 231797 h 687724"/>
                <a:gd name="connsiteX2349" fmla="*/ 33469 w 548379"/>
                <a:gd name="connsiteY2349" fmla="*/ 231797 h 687724"/>
                <a:gd name="connsiteX2350" fmla="*/ 33469 w 548379"/>
                <a:gd name="connsiteY2350" fmla="*/ 226646 h 687724"/>
                <a:gd name="connsiteX2351" fmla="*/ 33469 w 548379"/>
                <a:gd name="connsiteY2351" fmla="*/ 224070 h 687724"/>
                <a:gd name="connsiteX2352" fmla="*/ 33469 w 548379"/>
                <a:gd name="connsiteY2352" fmla="*/ 221494 h 687724"/>
                <a:gd name="connsiteX2353" fmla="*/ 33469 w 548379"/>
                <a:gd name="connsiteY2353" fmla="*/ 216343 h 687724"/>
                <a:gd name="connsiteX2354" fmla="*/ 33469 w 548379"/>
                <a:gd name="connsiteY2354" fmla="*/ 213768 h 687724"/>
                <a:gd name="connsiteX2355" fmla="*/ 36044 w 548379"/>
                <a:gd name="connsiteY2355" fmla="*/ 213768 h 687724"/>
                <a:gd name="connsiteX2356" fmla="*/ 36044 w 548379"/>
                <a:gd name="connsiteY2356" fmla="*/ 211192 h 687724"/>
                <a:gd name="connsiteX2357" fmla="*/ 36044 w 548379"/>
                <a:gd name="connsiteY2357" fmla="*/ 208617 h 687724"/>
                <a:gd name="connsiteX2358" fmla="*/ 36044 w 548379"/>
                <a:gd name="connsiteY2358" fmla="*/ 206041 h 687724"/>
                <a:gd name="connsiteX2359" fmla="*/ 36044 w 548379"/>
                <a:gd name="connsiteY2359" fmla="*/ 203466 h 687724"/>
                <a:gd name="connsiteX2360" fmla="*/ 36044 w 548379"/>
                <a:gd name="connsiteY2360" fmla="*/ 200890 h 687724"/>
                <a:gd name="connsiteX2361" fmla="*/ 36044 w 548379"/>
                <a:gd name="connsiteY2361" fmla="*/ 198315 h 687724"/>
                <a:gd name="connsiteX2362" fmla="*/ 38618 w 548379"/>
                <a:gd name="connsiteY2362" fmla="*/ 198315 h 687724"/>
                <a:gd name="connsiteX2363" fmla="*/ 38618 w 548379"/>
                <a:gd name="connsiteY2363" fmla="*/ 195739 h 687724"/>
                <a:gd name="connsiteX2364" fmla="*/ 41193 w 548379"/>
                <a:gd name="connsiteY2364" fmla="*/ 195739 h 687724"/>
                <a:gd name="connsiteX2365" fmla="*/ 41193 w 548379"/>
                <a:gd name="connsiteY2365" fmla="*/ 193164 h 687724"/>
                <a:gd name="connsiteX2366" fmla="*/ 43767 w 548379"/>
                <a:gd name="connsiteY2366" fmla="*/ 193164 h 687724"/>
                <a:gd name="connsiteX2367" fmla="*/ 46342 w 548379"/>
                <a:gd name="connsiteY2367" fmla="*/ 193164 h 687724"/>
                <a:gd name="connsiteX2368" fmla="*/ 48917 w 548379"/>
                <a:gd name="connsiteY2368" fmla="*/ 193164 h 687724"/>
                <a:gd name="connsiteX2369" fmla="*/ 51491 w 548379"/>
                <a:gd name="connsiteY2369" fmla="*/ 193164 h 687724"/>
                <a:gd name="connsiteX2370" fmla="*/ 54066 w 548379"/>
                <a:gd name="connsiteY2370" fmla="*/ 193164 h 687724"/>
                <a:gd name="connsiteX2371" fmla="*/ 56640 w 548379"/>
                <a:gd name="connsiteY2371" fmla="*/ 193164 h 687724"/>
                <a:gd name="connsiteX2372" fmla="*/ 56640 w 548379"/>
                <a:gd name="connsiteY2372" fmla="*/ 190588 h 687724"/>
                <a:gd name="connsiteX2373" fmla="*/ 59215 w 548379"/>
                <a:gd name="connsiteY2373" fmla="*/ 190588 h 687724"/>
                <a:gd name="connsiteX2374" fmla="*/ 61789 w 548379"/>
                <a:gd name="connsiteY2374" fmla="*/ 190588 h 687724"/>
                <a:gd name="connsiteX2375" fmla="*/ 64364 w 548379"/>
                <a:gd name="connsiteY2375" fmla="*/ 190588 h 687724"/>
                <a:gd name="connsiteX2376" fmla="*/ 66938 w 548379"/>
                <a:gd name="connsiteY2376" fmla="*/ 190588 h 687724"/>
                <a:gd name="connsiteX2377" fmla="*/ 69513 w 548379"/>
                <a:gd name="connsiteY2377" fmla="*/ 190588 h 687724"/>
                <a:gd name="connsiteX2378" fmla="*/ 72088 w 548379"/>
                <a:gd name="connsiteY2378" fmla="*/ 190588 h 687724"/>
                <a:gd name="connsiteX2379" fmla="*/ 72088 w 548379"/>
                <a:gd name="connsiteY2379" fmla="*/ 188013 h 687724"/>
                <a:gd name="connsiteX2380" fmla="*/ 74662 w 548379"/>
                <a:gd name="connsiteY2380" fmla="*/ 188013 h 687724"/>
                <a:gd name="connsiteX2381" fmla="*/ 77237 w 548379"/>
                <a:gd name="connsiteY2381" fmla="*/ 188013 h 687724"/>
                <a:gd name="connsiteX2382" fmla="*/ 79811 w 548379"/>
                <a:gd name="connsiteY2382" fmla="*/ 188013 h 687724"/>
                <a:gd name="connsiteX2383" fmla="*/ 79811 w 548379"/>
                <a:gd name="connsiteY2383" fmla="*/ 185437 h 687724"/>
                <a:gd name="connsiteX2384" fmla="*/ 82386 w 548379"/>
                <a:gd name="connsiteY2384" fmla="*/ 185437 h 687724"/>
                <a:gd name="connsiteX2385" fmla="*/ 84960 w 548379"/>
                <a:gd name="connsiteY2385" fmla="*/ 185437 h 687724"/>
                <a:gd name="connsiteX2386" fmla="*/ 87535 w 548379"/>
                <a:gd name="connsiteY2386" fmla="*/ 185437 h 687724"/>
                <a:gd name="connsiteX2387" fmla="*/ 87535 w 548379"/>
                <a:gd name="connsiteY2387" fmla="*/ 182862 h 687724"/>
                <a:gd name="connsiteX2388" fmla="*/ 90109 w 548379"/>
                <a:gd name="connsiteY2388" fmla="*/ 182862 h 687724"/>
                <a:gd name="connsiteX2389" fmla="*/ 92684 w 548379"/>
                <a:gd name="connsiteY2389" fmla="*/ 182862 h 687724"/>
                <a:gd name="connsiteX2390" fmla="*/ 95258 w 548379"/>
                <a:gd name="connsiteY2390" fmla="*/ 182862 h 687724"/>
                <a:gd name="connsiteX2391" fmla="*/ 95258 w 548379"/>
                <a:gd name="connsiteY2391" fmla="*/ 180286 h 687724"/>
                <a:gd name="connsiteX2392" fmla="*/ 97833 w 548379"/>
                <a:gd name="connsiteY2392" fmla="*/ 180286 h 687724"/>
                <a:gd name="connsiteX2393" fmla="*/ 100408 w 548379"/>
                <a:gd name="connsiteY2393" fmla="*/ 180286 h 687724"/>
                <a:gd name="connsiteX2394" fmla="*/ 102982 w 548379"/>
                <a:gd name="connsiteY2394" fmla="*/ 180286 h 687724"/>
                <a:gd name="connsiteX2395" fmla="*/ 102982 w 548379"/>
                <a:gd name="connsiteY2395" fmla="*/ 177711 h 687724"/>
                <a:gd name="connsiteX2396" fmla="*/ 105557 w 548379"/>
                <a:gd name="connsiteY2396" fmla="*/ 177711 h 687724"/>
                <a:gd name="connsiteX2397" fmla="*/ 108131 w 548379"/>
                <a:gd name="connsiteY2397" fmla="*/ 177711 h 687724"/>
                <a:gd name="connsiteX2398" fmla="*/ 110706 w 548379"/>
                <a:gd name="connsiteY2398" fmla="*/ 177711 h 687724"/>
                <a:gd name="connsiteX2399" fmla="*/ 110706 w 548379"/>
                <a:gd name="connsiteY2399" fmla="*/ 175135 h 687724"/>
                <a:gd name="connsiteX2400" fmla="*/ 113280 w 548379"/>
                <a:gd name="connsiteY2400" fmla="*/ 175135 h 687724"/>
                <a:gd name="connsiteX2401" fmla="*/ 115855 w 548379"/>
                <a:gd name="connsiteY2401" fmla="*/ 175135 h 687724"/>
                <a:gd name="connsiteX2402" fmla="*/ 118429 w 548379"/>
                <a:gd name="connsiteY2402" fmla="*/ 175135 h 687724"/>
                <a:gd name="connsiteX2403" fmla="*/ 118429 w 548379"/>
                <a:gd name="connsiteY2403" fmla="*/ 172560 h 687724"/>
                <a:gd name="connsiteX2404" fmla="*/ 121004 w 548379"/>
                <a:gd name="connsiteY2404" fmla="*/ 172560 h 687724"/>
                <a:gd name="connsiteX2405" fmla="*/ 123578 w 548379"/>
                <a:gd name="connsiteY2405" fmla="*/ 172560 h 687724"/>
                <a:gd name="connsiteX2406" fmla="*/ 123578 w 548379"/>
                <a:gd name="connsiteY2406" fmla="*/ 169984 h 687724"/>
                <a:gd name="connsiteX2407" fmla="*/ 126153 w 548379"/>
                <a:gd name="connsiteY2407" fmla="*/ 169984 h 687724"/>
                <a:gd name="connsiteX2408" fmla="*/ 128728 w 548379"/>
                <a:gd name="connsiteY2408" fmla="*/ 169984 h 687724"/>
                <a:gd name="connsiteX2409" fmla="*/ 128728 w 548379"/>
                <a:gd name="connsiteY2409" fmla="*/ 167409 h 687724"/>
                <a:gd name="connsiteX2410" fmla="*/ 131302 w 548379"/>
                <a:gd name="connsiteY2410" fmla="*/ 167409 h 687724"/>
                <a:gd name="connsiteX2411" fmla="*/ 133877 w 548379"/>
                <a:gd name="connsiteY2411" fmla="*/ 167409 h 687724"/>
                <a:gd name="connsiteX2412" fmla="*/ 136451 w 548379"/>
                <a:gd name="connsiteY2412" fmla="*/ 167409 h 687724"/>
                <a:gd name="connsiteX2413" fmla="*/ 136451 w 548379"/>
                <a:gd name="connsiteY2413" fmla="*/ 164833 h 687724"/>
                <a:gd name="connsiteX2414" fmla="*/ 139026 w 548379"/>
                <a:gd name="connsiteY2414" fmla="*/ 164833 h 687724"/>
                <a:gd name="connsiteX2415" fmla="*/ 141600 w 548379"/>
                <a:gd name="connsiteY2415" fmla="*/ 164833 h 687724"/>
                <a:gd name="connsiteX2416" fmla="*/ 141600 w 548379"/>
                <a:gd name="connsiteY2416" fmla="*/ 162258 h 687724"/>
                <a:gd name="connsiteX2417" fmla="*/ 144175 w 548379"/>
                <a:gd name="connsiteY2417" fmla="*/ 162258 h 687724"/>
                <a:gd name="connsiteX2418" fmla="*/ 146749 w 548379"/>
                <a:gd name="connsiteY2418" fmla="*/ 162258 h 687724"/>
                <a:gd name="connsiteX2419" fmla="*/ 146749 w 548379"/>
                <a:gd name="connsiteY2419" fmla="*/ 159682 h 687724"/>
                <a:gd name="connsiteX2420" fmla="*/ 149324 w 548379"/>
                <a:gd name="connsiteY2420" fmla="*/ 159682 h 687724"/>
                <a:gd name="connsiteX2421" fmla="*/ 151899 w 548379"/>
                <a:gd name="connsiteY2421" fmla="*/ 159682 h 687724"/>
                <a:gd name="connsiteX2422" fmla="*/ 151899 w 548379"/>
                <a:gd name="connsiteY2422" fmla="*/ 157107 h 687724"/>
                <a:gd name="connsiteX2423" fmla="*/ 154473 w 548379"/>
                <a:gd name="connsiteY2423" fmla="*/ 157107 h 687724"/>
                <a:gd name="connsiteX2424" fmla="*/ 154473 w 548379"/>
                <a:gd name="connsiteY2424" fmla="*/ 154531 h 687724"/>
                <a:gd name="connsiteX2425" fmla="*/ 157048 w 548379"/>
                <a:gd name="connsiteY2425" fmla="*/ 154531 h 687724"/>
                <a:gd name="connsiteX2426" fmla="*/ 159622 w 548379"/>
                <a:gd name="connsiteY2426" fmla="*/ 154531 h 687724"/>
                <a:gd name="connsiteX2427" fmla="*/ 159622 w 548379"/>
                <a:gd name="connsiteY2427" fmla="*/ 151956 h 687724"/>
                <a:gd name="connsiteX2428" fmla="*/ 162197 w 548379"/>
                <a:gd name="connsiteY2428" fmla="*/ 151956 h 687724"/>
                <a:gd name="connsiteX2429" fmla="*/ 164771 w 548379"/>
                <a:gd name="connsiteY2429" fmla="*/ 151956 h 687724"/>
                <a:gd name="connsiteX2430" fmla="*/ 164771 w 548379"/>
                <a:gd name="connsiteY2430" fmla="*/ 149380 h 687724"/>
                <a:gd name="connsiteX2431" fmla="*/ 167346 w 548379"/>
                <a:gd name="connsiteY2431" fmla="*/ 149380 h 687724"/>
                <a:gd name="connsiteX2432" fmla="*/ 169920 w 548379"/>
                <a:gd name="connsiteY2432" fmla="*/ 149380 h 687724"/>
                <a:gd name="connsiteX2433" fmla="*/ 169920 w 548379"/>
                <a:gd name="connsiteY2433" fmla="*/ 146805 h 687724"/>
                <a:gd name="connsiteX2434" fmla="*/ 172495 w 548379"/>
                <a:gd name="connsiteY2434" fmla="*/ 146805 h 687724"/>
                <a:gd name="connsiteX2435" fmla="*/ 175069 w 548379"/>
                <a:gd name="connsiteY2435" fmla="*/ 146805 h 687724"/>
                <a:gd name="connsiteX2436" fmla="*/ 175069 w 548379"/>
                <a:gd name="connsiteY2436" fmla="*/ 144229 h 687724"/>
                <a:gd name="connsiteX2437" fmla="*/ 177644 w 548379"/>
                <a:gd name="connsiteY2437" fmla="*/ 144229 h 687724"/>
                <a:gd name="connsiteX2438" fmla="*/ 180219 w 548379"/>
                <a:gd name="connsiteY2438" fmla="*/ 144229 h 687724"/>
                <a:gd name="connsiteX2439" fmla="*/ 180219 w 548379"/>
                <a:gd name="connsiteY2439" fmla="*/ 141653 h 687724"/>
                <a:gd name="connsiteX2440" fmla="*/ 182793 w 548379"/>
                <a:gd name="connsiteY2440" fmla="*/ 141653 h 687724"/>
                <a:gd name="connsiteX2441" fmla="*/ 182793 w 548379"/>
                <a:gd name="connsiteY2441" fmla="*/ 139078 h 687724"/>
                <a:gd name="connsiteX2442" fmla="*/ 185368 w 548379"/>
                <a:gd name="connsiteY2442" fmla="*/ 139078 h 687724"/>
                <a:gd name="connsiteX2443" fmla="*/ 187942 w 548379"/>
                <a:gd name="connsiteY2443" fmla="*/ 139078 h 687724"/>
                <a:gd name="connsiteX2444" fmla="*/ 187942 w 548379"/>
                <a:gd name="connsiteY2444" fmla="*/ 136502 h 687724"/>
                <a:gd name="connsiteX2445" fmla="*/ 190517 w 548379"/>
                <a:gd name="connsiteY2445" fmla="*/ 136502 h 687724"/>
                <a:gd name="connsiteX2446" fmla="*/ 190517 w 548379"/>
                <a:gd name="connsiteY2446" fmla="*/ 133927 h 687724"/>
                <a:gd name="connsiteX2447" fmla="*/ 193091 w 548379"/>
                <a:gd name="connsiteY2447" fmla="*/ 133927 h 687724"/>
                <a:gd name="connsiteX2448" fmla="*/ 195666 w 548379"/>
                <a:gd name="connsiteY2448" fmla="*/ 133927 h 687724"/>
                <a:gd name="connsiteX2449" fmla="*/ 195666 w 548379"/>
                <a:gd name="connsiteY2449" fmla="*/ 131351 h 687724"/>
                <a:gd name="connsiteX2450" fmla="*/ 198240 w 548379"/>
                <a:gd name="connsiteY2450" fmla="*/ 131351 h 687724"/>
                <a:gd name="connsiteX2451" fmla="*/ 198240 w 548379"/>
                <a:gd name="connsiteY2451" fmla="*/ 128776 h 687724"/>
                <a:gd name="connsiteX2452" fmla="*/ 200815 w 548379"/>
                <a:gd name="connsiteY2452" fmla="*/ 128776 h 687724"/>
                <a:gd name="connsiteX2453" fmla="*/ 203390 w 548379"/>
                <a:gd name="connsiteY2453" fmla="*/ 128776 h 687724"/>
                <a:gd name="connsiteX2454" fmla="*/ 203390 w 548379"/>
                <a:gd name="connsiteY2454" fmla="*/ 126200 h 687724"/>
                <a:gd name="connsiteX2455" fmla="*/ 205964 w 548379"/>
                <a:gd name="connsiteY2455" fmla="*/ 126200 h 687724"/>
                <a:gd name="connsiteX2456" fmla="*/ 205964 w 548379"/>
                <a:gd name="connsiteY2456" fmla="*/ 123625 h 687724"/>
                <a:gd name="connsiteX2457" fmla="*/ 208539 w 548379"/>
                <a:gd name="connsiteY2457" fmla="*/ 123625 h 687724"/>
                <a:gd name="connsiteX2458" fmla="*/ 208539 w 548379"/>
                <a:gd name="connsiteY2458" fmla="*/ 121049 h 687724"/>
                <a:gd name="connsiteX2459" fmla="*/ 211113 w 548379"/>
                <a:gd name="connsiteY2459" fmla="*/ 121049 h 687724"/>
                <a:gd name="connsiteX2460" fmla="*/ 211113 w 548379"/>
                <a:gd name="connsiteY2460" fmla="*/ 118474 h 687724"/>
                <a:gd name="connsiteX2461" fmla="*/ 213688 w 548379"/>
                <a:gd name="connsiteY2461" fmla="*/ 118474 h 687724"/>
                <a:gd name="connsiteX2462" fmla="*/ 213688 w 548379"/>
                <a:gd name="connsiteY2462" fmla="*/ 115898 h 687724"/>
                <a:gd name="connsiteX2463" fmla="*/ 216262 w 548379"/>
                <a:gd name="connsiteY2463" fmla="*/ 115898 h 687724"/>
                <a:gd name="connsiteX2464" fmla="*/ 216262 w 548379"/>
                <a:gd name="connsiteY2464" fmla="*/ 113323 h 687724"/>
                <a:gd name="connsiteX2465" fmla="*/ 218837 w 548379"/>
                <a:gd name="connsiteY2465" fmla="*/ 113323 h 687724"/>
                <a:gd name="connsiteX2466" fmla="*/ 218837 w 548379"/>
                <a:gd name="connsiteY2466" fmla="*/ 110747 h 687724"/>
                <a:gd name="connsiteX2467" fmla="*/ 221411 w 548379"/>
                <a:gd name="connsiteY2467" fmla="*/ 110747 h 687724"/>
                <a:gd name="connsiteX2468" fmla="*/ 221411 w 548379"/>
                <a:gd name="connsiteY2468" fmla="*/ 108172 h 687724"/>
                <a:gd name="connsiteX2469" fmla="*/ 223986 w 548379"/>
                <a:gd name="connsiteY2469" fmla="*/ 108172 h 687724"/>
                <a:gd name="connsiteX2470" fmla="*/ 223986 w 548379"/>
                <a:gd name="connsiteY2470" fmla="*/ 105596 h 687724"/>
                <a:gd name="connsiteX2471" fmla="*/ 226560 w 548379"/>
                <a:gd name="connsiteY2471" fmla="*/ 105596 h 687724"/>
                <a:gd name="connsiteX2472" fmla="*/ 226560 w 548379"/>
                <a:gd name="connsiteY2472" fmla="*/ 103021 h 687724"/>
                <a:gd name="connsiteX2473" fmla="*/ 229135 w 548379"/>
                <a:gd name="connsiteY2473" fmla="*/ 103021 h 687724"/>
                <a:gd name="connsiteX2474" fmla="*/ 229135 w 548379"/>
                <a:gd name="connsiteY2474" fmla="*/ 100445 h 687724"/>
                <a:gd name="connsiteX2475" fmla="*/ 231710 w 548379"/>
                <a:gd name="connsiteY2475" fmla="*/ 100445 h 687724"/>
                <a:gd name="connsiteX2476" fmla="*/ 231710 w 548379"/>
                <a:gd name="connsiteY2476" fmla="*/ 97870 h 687724"/>
                <a:gd name="connsiteX2477" fmla="*/ 231710 w 548379"/>
                <a:gd name="connsiteY2477" fmla="*/ 95294 h 687724"/>
                <a:gd name="connsiteX2478" fmla="*/ 234284 w 548379"/>
                <a:gd name="connsiteY2478" fmla="*/ 95294 h 687724"/>
                <a:gd name="connsiteX2479" fmla="*/ 236859 w 548379"/>
                <a:gd name="connsiteY2479" fmla="*/ 95294 h 687724"/>
                <a:gd name="connsiteX2480" fmla="*/ 236859 w 548379"/>
                <a:gd name="connsiteY2480" fmla="*/ 92719 h 687724"/>
                <a:gd name="connsiteX2481" fmla="*/ 236859 w 548379"/>
                <a:gd name="connsiteY2481" fmla="*/ 90143 h 687724"/>
                <a:gd name="connsiteX2482" fmla="*/ 239433 w 548379"/>
                <a:gd name="connsiteY2482" fmla="*/ 90143 h 687724"/>
                <a:gd name="connsiteX2483" fmla="*/ 239433 w 548379"/>
                <a:gd name="connsiteY2483" fmla="*/ 87568 h 687724"/>
                <a:gd name="connsiteX2484" fmla="*/ 242008 w 548379"/>
                <a:gd name="connsiteY2484" fmla="*/ 87568 h 687724"/>
                <a:gd name="connsiteX2485" fmla="*/ 242008 w 548379"/>
                <a:gd name="connsiteY2485" fmla="*/ 84992 h 687724"/>
                <a:gd name="connsiteX2486" fmla="*/ 244582 w 548379"/>
                <a:gd name="connsiteY2486" fmla="*/ 84992 h 687724"/>
                <a:gd name="connsiteX2487" fmla="*/ 244582 w 548379"/>
                <a:gd name="connsiteY2487" fmla="*/ 82417 h 687724"/>
                <a:gd name="connsiteX2488" fmla="*/ 247157 w 548379"/>
                <a:gd name="connsiteY2488" fmla="*/ 82417 h 687724"/>
                <a:gd name="connsiteX2489" fmla="*/ 247157 w 548379"/>
                <a:gd name="connsiteY2489" fmla="*/ 79841 h 687724"/>
                <a:gd name="connsiteX2490" fmla="*/ 249731 w 548379"/>
                <a:gd name="connsiteY2490" fmla="*/ 79841 h 687724"/>
                <a:gd name="connsiteX2491" fmla="*/ 249731 w 548379"/>
                <a:gd name="connsiteY2491" fmla="*/ 77266 h 687724"/>
                <a:gd name="connsiteX2492" fmla="*/ 249731 w 548379"/>
                <a:gd name="connsiteY2492" fmla="*/ 74690 h 687724"/>
                <a:gd name="connsiteX2493" fmla="*/ 252306 w 548379"/>
                <a:gd name="connsiteY2493" fmla="*/ 74690 h 687724"/>
                <a:gd name="connsiteX2494" fmla="*/ 252306 w 548379"/>
                <a:gd name="connsiteY2494" fmla="*/ 72115 h 687724"/>
                <a:gd name="connsiteX2495" fmla="*/ 254881 w 548379"/>
                <a:gd name="connsiteY2495" fmla="*/ 72115 h 687724"/>
                <a:gd name="connsiteX2496" fmla="*/ 254881 w 548379"/>
                <a:gd name="connsiteY2496" fmla="*/ 69539 h 687724"/>
                <a:gd name="connsiteX2497" fmla="*/ 254881 w 548379"/>
                <a:gd name="connsiteY2497" fmla="*/ 66964 h 687724"/>
                <a:gd name="connsiteX2498" fmla="*/ 257455 w 548379"/>
                <a:gd name="connsiteY2498" fmla="*/ 66964 h 687724"/>
                <a:gd name="connsiteX2499" fmla="*/ 257455 w 548379"/>
                <a:gd name="connsiteY2499" fmla="*/ 64388 h 687724"/>
                <a:gd name="connsiteX2500" fmla="*/ 257455 w 548379"/>
                <a:gd name="connsiteY2500" fmla="*/ 61813 h 687724"/>
                <a:gd name="connsiteX2501" fmla="*/ 260030 w 548379"/>
                <a:gd name="connsiteY2501" fmla="*/ 61813 h 687724"/>
                <a:gd name="connsiteX2502" fmla="*/ 260030 w 548379"/>
                <a:gd name="connsiteY2502" fmla="*/ 59237 h 687724"/>
                <a:gd name="connsiteX2503" fmla="*/ 262604 w 548379"/>
                <a:gd name="connsiteY2503" fmla="*/ 59237 h 687724"/>
                <a:gd name="connsiteX2504" fmla="*/ 262604 w 548379"/>
                <a:gd name="connsiteY2504" fmla="*/ 56661 h 687724"/>
                <a:gd name="connsiteX2505" fmla="*/ 262604 w 548379"/>
                <a:gd name="connsiteY2505" fmla="*/ 54086 h 687724"/>
                <a:gd name="connsiteX2506" fmla="*/ 265179 w 548379"/>
                <a:gd name="connsiteY2506" fmla="*/ 54086 h 687724"/>
                <a:gd name="connsiteX2507" fmla="*/ 265179 w 548379"/>
                <a:gd name="connsiteY2507" fmla="*/ 51510 h 687724"/>
                <a:gd name="connsiteX2508" fmla="*/ 265179 w 548379"/>
                <a:gd name="connsiteY2508" fmla="*/ 48935 h 687724"/>
                <a:gd name="connsiteX2509" fmla="*/ 267753 w 548379"/>
                <a:gd name="connsiteY2509" fmla="*/ 48935 h 687724"/>
                <a:gd name="connsiteX2510" fmla="*/ 267753 w 548379"/>
                <a:gd name="connsiteY2510" fmla="*/ 46359 h 687724"/>
                <a:gd name="connsiteX2511" fmla="*/ 267753 w 548379"/>
                <a:gd name="connsiteY2511" fmla="*/ 43784 h 687724"/>
                <a:gd name="connsiteX2512" fmla="*/ 267753 w 548379"/>
                <a:gd name="connsiteY2512" fmla="*/ 41208 h 687724"/>
                <a:gd name="connsiteX2513" fmla="*/ 267753 w 548379"/>
                <a:gd name="connsiteY2513" fmla="*/ 38633 h 687724"/>
                <a:gd name="connsiteX2514" fmla="*/ 270328 w 548379"/>
                <a:gd name="connsiteY2514" fmla="*/ 38633 h 687724"/>
                <a:gd name="connsiteX2515" fmla="*/ 270328 w 548379"/>
                <a:gd name="connsiteY2515" fmla="*/ 36057 h 687724"/>
                <a:gd name="connsiteX2516" fmla="*/ 267753 w 548379"/>
                <a:gd name="connsiteY2516" fmla="*/ 36057 h 687724"/>
                <a:gd name="connsiteX2517" fmla="*/ 267753 w 548379"/>
                <a:gd name="connsiteY2517" fmla="*/ 38633 h 687724"/>
                <a:gd name="connsiteX2518" fmla="*/ 265179 w 548379"/>
                <a:gd name="connsiteY2518" fmla="*/ 38633 h 687724"/>
                <a:gd name="connsiteX2519" fmla="*/ 265179 w 548379"/>
                <a:gd name="connsiteY2519" fmla="*/ 41208 h 687724"/>
                <a:gd name="connsiteX2520" fmla="*/ 262604 w 548379"/>
                <a:gd name="connsiteY2520" fmla="*/ 41208 h 687724"/>
                <a:gd name="connsiteX2521" fmla="*/ 262604 w 548379"/>
                <a:gd name="connsiteY2521" fmla="*/ 43784 h 687724"/>
                <a:gd name="connsiteX2522" fmla="*/ 260030 w 548379"/>
                <a:gd name="connsiteY2522" fmla="*/ 43784 h 687724"/>
                <a:gd name="connsiteX2523" fmla="*/ 260030 w 548379"/>
                <a:gd name="connsiteY2523" fmla="*/ 46359 h 687724"/>
                <a:gd name="connsiteX2524" fmla="*/ 257455 w 548379"/>
                <a:gd name="connsiteY2524" fmla="*/ 46359 h 687724"/>
                <a:gd name="connsiteX2525" fmla="*/ 257455 w 548379"/>
                <a:gd name="connsiteY2525" fmla="*/ 48935 h 687724"/>
                <a:gd name="connsiteX2526" fmla="*/ 254881 w 548379"/>
                <a:gd name="connsiteY2526" fmla="*/ 48935 h 687724"/>
                <a:gd name="connsiteX2527" fmla="*/ 254881 w 548379"/>
                <a:gd name="connsiteY2527" fmla="*/ 51510 h 687724"/>
                <a:gd name="connsiteX2528" fmla="*/ 252306 w 548379"/>
                <a:gd name="connsiteY2528" fmla="*/ 51510 h 687724"/>
                <a:gd name="connsiteX2529" fmla="*/ 252306 w 548379"/>
                <a:gd name="connsiteY2529" fmla="*/ 54086 h 687724"/>
                <a:gd name="connsiteX2530" fmla="*/ 249731 w 548379"/>
                <a:gd name="connsiteY2530" fmla="*/ 54086 h 687724"/>
                <a:gd name="connsiteX2531" fmla="*/ 249731 w 548379"/>
                <a:gd name="connsiteY2531" fmla="*/ 56661 h 687724"/>
                <a:gd name="connsiteX2532" fmla="*/ 247157 w 548379"/>
                <a:gd name="connsiteY2532" fmla="*/ 56661 h 687724"/>
                <a:gd name="connsiteX2533" fmla="*/ 247157 w 548379"/>
                <a:gd name="connsiteY2533" fmla="*/ 59237 h 687724"/>
                <a:gd name="connsiteX2534" fmla="*/ 244582 w 548379"/>
                <a:gd name="connsiteY2534" fmla="*/ 59237 h 687724"/>
                <a:gd name="connsiteX2535" fmla="*/ 244582 w 548379"/>
                <a:gd name="connsiteY2535" fmla="*/ 61813 h 687724"/>
                <a:gd name="connsiteX2536" fmla="*/ 242008 w 548379"/>
                <a:gd name="connsiteY2536" fmla="*/ 61813 h 687724"/>
                <a:gd name="connsiteX2537" fmla="*/ 242008 w 548379"/>
                <a:gd name="connsiteY2537" fmla="*/ 64388 h 687724"/>
                <a:gd name="connsiteX2538" fmla="*/ 239433 w 548379"/>
                <a:gd name="connsiteY2538" fmla="*/ 64388 h 687724"/>
                <a:gd name="connsiteX2539" fmla="*/ 239433 w 548379"/>
                <a:gd name="connsiteY2539" fmla="*/ 66964 h 687724"/>
                <a:gd name="connsiteX2540" fmla="*/ 236859 w 548379"/>
                <a:gd name="connsiteY2540" fmla="*/ 66964 h 687724"/>
                <a:gd name="connsiteX2541" fmla="*/ 236859 w 548379"/>
                <a:gd name="connsiteY2541" fmla="*/ 69539 h 687724"/>
                <a:gd name="connsiteX2542" fmla="*/ 234284 w 548379"/>
                <a:gd name="connsiteY2542" fmla="*/ 69539 h 687724"/>
                <a:gd name="connsiteX2543" fmla="*/ 234284 w 548379"/>
                <a:gd name="connsiteY2543" fmla="*/ 72115 h 687724"/>
                <a:gd name="connsiteX2544" fmla="*/ 231710 w 548379"/>
                <a:gd name="connsiteY2544" fmla="*/ 72115 h 687724"/>
                <a:gd name="connsiteX2545" fmla="*/ 231710 w 548379"/>
                <a:gd name="connsiteY2545" fmla="*/ 74690 h 687724"/>
                <a:gd name="connsiteX2546" fmla="*/ 229135 w 548379"/>
                <a:gd name="connsiteY2546" fmla="*/ 74690 h 687724"/>
                <a:gd name="connsiteX2547" fmla="*/ 229135 w 548379"/>
                <a:gd name="connsiteY2547" fmla="*/ 77266 h 687724"/>
                <a:gd name="connsiteX2548" fmla="*/ 226560 w 548379"/>
                <a:gd name="connsiteY2548" fmla="*/ 77266 h 687724"/>
                <a:gd name="connsiteX2549" fmla="*/ 223986 w 548379"/>
                <a:gd name="connsiteY2549" fmla="*/ 77266 h 687724"/>
                <a:gd name="connsiteX2550" fmla="*/ 223986 w 548379"/>
                <a:gd name="connsiteY2550" fmla="*/ 79841 h 687724"/>
                <a:gd name="connsiteX2551" fmla="*/ 221411 w 548379"/>
                <a:gd name="connsiteY2551" fmla="*/ 79841 h 687724"/>
                <a:gd name="connsiteX2552" fmla="*/ 218837 w 548379"/>
                <a:gd name="connsiteY2552" fmla="*/ 79841 h 687724"/>
                <a:gd name="connsiteX2553" fmla="*/ 218837 w 548379"/>
                <a:gd name="connsiteY2553" fmla="*/ 82417 h 687724"/>
                <a:gd name="connsiteX2554" fmla="*/ 216262 w 548379"/>
                <a:gd name="connsiteY2554" fmla="*/ 82417 h 687724"/>
                <a:gd name="connsiteX2555" fmla="*/ 216262 w 548379"/>
                <a:gd name="connsiteY2555" fmla="*/ 84992 h 687724"/>
                <a:gd name="connsiteX2556" fmla="*/ 213688 w 548379"/>
                <a:gd name="connsiteY2556" fmla="*/ 84992 h 687724"/>
                <a:gd name="connsiteX2557" fmla="*/ 213688 w 548379"/>
                <a:gd name="connsiteY2557" fmla="*/ 87568 h 687724"/>
                <a:gd name="connsiteX2558" fmla="*/ 211113 w 548379"/>
                <a:gd name="connsiteY2558" fmla="*/ 87568 h 687724"/>
                <a:gd name="connsiteX2559" fmla="*/ 208539 w 548379"/>
                <a:gd name="connsiteY2559" fmla="*/ 87568 h 687724"/>
                <a:gd name="connsiteX2560" fmla="*/ 208539 w 548379"/>
                <a:gd name="connsiteY2560" fmla="*/ 90143 h 687724"/>
                <a:gd name="connsiteX2561" fmla="*/ 205964 w 548379"/>
                <a:gd name="connsiteY2561" fmla="*/ 90143 h 687724"/>
                <a:gd name="connsiteX2562" fmla="*/ 205964 w 548379"/>
                <a:gd name="connsiteY2562" fmla="*/ 92719 h 687724"/>
                <a:gd name="connsiteX2563" fmla="*/ 203390 w 548379"/>
                <a:gd name="connsiteY2563" fmla="*/ 92719 h 687724"/>
                <a:gd name="connsiteX2564" fmla="*/ 203390 w 548379"/>
                <a:gd name="connsiteY2564" fmla="*/ 95294 h 687724"/>
                <a:gd name="connsiteX2565" fmla="*/ 200815 w 548379"/>
                <a:gd name="connsiteY2565" fmla="*/ 95294 h 687724"/>
                <a:gd name="connsiteX2566" fmla="*/ 198240 w 548379"/>
                <a:gd name="connsiteY2566" fmla="*/ 95294 h 687724"/>
                <a:gd name="connsiteX2567" fmla="*/ 195666 w 548379"/>
                <a:gd name="connsiteY2567" fmla="*/ 95294 h 687724"/>
                <a:gd name="connsiteX2568" fmla="*/ 195666 w 548379"/>
                <a:gd name="connsiteY2568" fmla="*/ 97870 h 687724"/>
                <a:gd name="connsiteX2569" fmla="*/ 193091 w 548379"/>
                <a:gd name="connsiteY2569" fmla="*/ 97870 h 687724"/>
                <a:gd name="connsiteX2570" fmla="*/ 190517 w 548379"/>
                <a:gd name="connsiteY2570" fmla="*/ 97870 h 687724"/>
                <a:gd name="connsiteX2571" fmla="*/ 190517 w 548379"/>
                <a:gd name="connsiteY2571" fmla="*/ 100445 h 687724"/>
                <a:gd name="connsiteX2572" fmla="*/ 187942 w 548379"/>
                <a:gd name="connsiteY2572" fmla="*/ 100445 h 687724"/>
                <a:gd name="connsiteX2573" fmla="*/ 185368 w 548379"/>
                <a:gd name="connsiteY2573" fmla="*/ 100445 h 687724"/>
                <a:gd name="connsiteX2574" fmla="*/ 185368 w 548379"/>
                <a:gd name="connsiteY2574" fmla="*/ 103021 h 687724"/>
                <a:gd name="connsiteX2575" fmla="*/ 182793 w 548379"/>
                <a:gd name="connsiteY2575" fmla="*/ 103021 h 687724"/>
                <a:gd name="connsiteX2576" fmla="*/ 180219 w 548379"/>
                <a:gd name="connsiteY2576" fmla="*/ 103021 h 687724"/>
                <a:gd name="connsiteX2577" fmla="*/ 177644 w 548379"/>
                <a:gd name="connsiteY2577" fmla="*/ 103021 h 687724"/>
                <a:gd name="connsiteX2578" fmla="*/ 177644 w 548379"/>
                <a:gd name="connsiteY2578" fmla="*/ 105596 h 687724"/>
                <a:gd name="connsiteX2579" fmla="*/ 175069 w 548379"/>
                <a:gd name="connsiteY2579" fmla="*/ 105596 h 687724"/>
                <a:gd name="connsiteX2580" fmla="*/ 172495 w 548379"/>
                <a:gd name="connsiteY2580" fmla="*/ 105596 h 687724"/>
                <a:gd name="connsiteX2581" fmla="*/ 169920 w 548379"/>
                <a:gd name="connsiteY2581" fmla="*/ 105596 h 687724"/>
                <a:gd name="connsiteX2582" fmla="*/ 169920 w 548379"/>
                <a:gd name="connsiteY2582" fmla="*/ 108172 h 687724"/>
                <a:gd name="connsiteX2583" fmla="*/ 167346 w 548379"/>
                <a:gd name="connsiteY2583" fmla="*/ 108172 h 687724"/>
                <a:gd name="connsiteX2584" fmla="*/ 167346 w 548379"/>
                <a:gd name="connsiteY2584" fmla="*/ 110747 h 687724"/>
                <a:gd name="connsiteX2585" fmla="*/ 164771 w 548379"/>
                <a:gd name="connsiteY2585" fmla="*/ 110747 h 687724"/>
                <a:gd name="connsiteX2586" fmla="*/ 162197 w 548379"/>
                <a:gd name="connsiteY2586" fmla="*/ 110747 h 687724"/>
                <a:gd name="connsiteX2587" fmla="*/ 162197 w 548379"/>
                <a:gd name="connsiteY2587" fmla="*/ 113323 h 687724"/>
                <a:gd name="connsiteX2588" fmla="*/ 159622 w 548379"/>
                <a:gd name="connsiteY2588" fmla="*/ 113323 h 687724"/>
                <a:gd name="connsiteX2589" fmla="*/ 157048 w 548379"/>
                <a:gd name="connsiteY2589" fmla="*/ 113323 h 687724"/>
                <a:gd name="connsiteX2590" fmla="*/ 154473 w 548379"/>
                <a:gd name="connsiteY2590" fmla="*/ 113323 h 687724"/>
                <a:gd name="connsiteX2591" fmla="*/ 154473 w 548379"/>
                <a:gd name="connsiteY2591" fmla="*/ 115898 h 687724"/>
                <a:gd name="connsiteX2592" fmla="*/ 151899 w 548379"/>
                <a:gd name="connsiteY2592" fmla="*/ 115898 h 687724"/>
                <a:gd name="connsiteX2593" fmla="*/ 149324 w 548379"/>
                <a:gd name="connsiteY2593" fmla="*/ 115898 h 687724"/>
                <a:gd name="connsiteX2594" fmla="*/ 146749 w 548379"/>
                <a:gd name="connsiteY2594" fmla="*/ 115898 h 687724"/>
                <a:gd name="connsiteX2595" fmla="*/ 146749 w 548379"/>
                <a:gd name="connsiteY2595" fmla="*/ 117669 h 687724"/>
                <a:gd name="connsiteX2596" fmla="*/ 146749 w 548379"/>
                <a:gd name="connsiteY2596" fmla="*/ 118474 h 687724"/>
                <a:gd name="connsiteX2597" fmla="*/ 144175 w 548379"/>
                <a:gd name="connsiteY2597" fmla="*/ 118474 h 687724"/>
                <a:gd name="connsiteX2598" fmla="*/ 141600 w 548379"/>
                <a:gd name="connsiteY2598" fmla="*/ 118474 h 687724"/>
                <a:gd name="connsiteX2599" fmla="*/ 141600 w 548379"/>
                <a:gd name="connsiteY2599" fmla="*/ 121049 h 687724"/>
                <a:gd name="connsiteX2600" fmla="*/ 139026 w 548379"/>
                <a:gd name="connsiteY2600" fmla="*/ 121049 h 687724"/>
                <a:gd name="connsiteX2601" fmla="*/ 136451 w 548379"/>
                <a:gd name="connsiteY2601" fmla="*/ 121049 h 687724"/>
                <a:gd name="connsiteX2602" fmla="*/ 133877 w 548379"/>
                <a:gd name="connsiteY2602" fmla="*/ 121049 h 687724"/>
                <a:gd name="connsiteX2603" fmla="*/ 131302 w 548379"/>
                <a:gd name="connsiteY2603" fmla="*/ 121049 h 687724"/>
                <a:gd name="connsiteX2604" fmla="*/ 131302 w 548379"/>
                <a:gd name="connsiteY2604" fmla="*/ 123625 h 687724"/>
                <a:gd name="connsiteX2605" fmla="*/ 128728 w 548379"/>
                <a:gd name="connsiteY2605" fmla="*/ 123625 h 687724"/>
                <a:gd name="connsiteX2606" fmla="*/ 126153 w 548379"/>
                <a:gd name="connsiteY2606" fmla="*/ 123625 h 687724"/>
                <a:gd name="connsiteX2607" fmla="*/ 123578 w 548379"/>
                <a:gd name="connsiteY2607" fmla="*/ 123625 h 687724"/>
                <a:gd name="connsiteX2608" fmla="*/ 123578 w 548379"/>
                <a:gd name="connsiteY2608" fmla="*/ 126200 h 687724"/>
                <a:gd name="connsiteX2609" fmla="*/ 121004 w 548379"/>
                <a:gd name="connsiteY2609" fmla="*/ 126200 h 687724"/>
                <a:gd name="connsiteX2610" fmla="*/ 118429 w 548379"/>
                <a:gd name="connsiteY2610" fmla="*/ 126200 h 687724"/>
                <a:gd name="connsiteX2611" fmla="*/ 115855 w 548379"/>
                <a:gd name="connsiteY2611" fmla="*/ 126200 h 687724"/>
                <a:gd name="connsiteX2612" fmla="*/ 113280 w 548379"/>
                <a:gd name="connsiteY2612" fmla="*/ 126200 h 687724"/>
                <a:gd name="connsiteX2613" fmla="*/ 113280 w 548379"/>
                <a:gd name="connsiteY2613" fmla="*/ 128776 h 687724"/>
                <a:gd name="connsiteX2614" fmla="*/ 110706 w 548379"/>
                <a:gd name="connsiteY2614" fmla="*/ 128776 h 687724"/>
                <a:gd name="connsiteX2615" fmla="*/ 108131 w 548379"/>
                <a:gd name="connsiteY2615" fmla="*/ 128776 h 687724"/>
                <a:gd name="connsiteX2616" fmla="*/ 105557 w 548379"/>
                <a:gd name="connsiteY2616" fmla="*/ 128776 h 687724"/>
                <a:gd name="connsiteX2617" fmla="*/ 105557 w 548379"/>
                <a:gd name="connsiteY2617" fmla="*/ 131351 h 687724"/>
                <a:gd name="connsiteX2618" fmla="*/ 102982 w 548379"/>
                <a:gd name="connsiteY2618" fmla="*/ 131351 h 687724"/>
                <a:gd name="connsiteX2619" fmla="*/ 100408 w 548379"/>
                <a:gd name="connsiteY2619" fmla="*/ 131351 h 687724"/>
                <a:gd name="connsiteX2620" fmla="*/ 97833 w 548379"/>
                <a:gd name="connsiteY2620" fmla="*/ 131351 h 687724"/>
                <a:gd name="connsiteX2621" fmla="*/ 95258 w 548379"/>
                <a:gd name="connsiteY2621" fmla="*/ 131351 h 687724"/>
                <a:gd name="connsiteX2622" fmla="*/ 95258 w 548379"/>
                <a:gd name="connsiteY2622" fmla="*/ 133927 h 687724"/>
                <a:gd name="connsiteX2623" fmla="*/ 92684 w 548379"/>
                <a:gd name="connsiteY2623" fmla="*/ 133927 h 687724"/>
                <a:gd name="connsiteX2624" fmla="*/ 90109 w 548379"/>
                <a:gd name="connsiteY2624" fmla="*/ 133927 h 687724"/>
                <a:gd name="connsiteX2625" fmla="*/ 87535 w 548379"/>
                <a:gd name="connsiteY2625" fmla="*/ 133927 h 687724"/>
                <a:gd name="connsiteX2626" fmla="*/ 84960 w 548379"/>
                <a:gd name="connsiteY2626" fmla="*/ 133927 h 687724"/>
                <a:gd name="connsiteX2627" fmla="*/ 82386 w 548379"/>
                <a:gd name="connsiteY2627" fmla="*/ 133927 h 687724"/>
                <a:gd name="connsiteX2628" fmla="*/ 79811 w 548379"/>
                <a:gd name="connsiteY2628" fmla="*/ 133927 h 687724"/>
                <a:gd name="connsiteX2629" fmla="*/ 79811 w 548379"/>
                <a:gd name="connsiteY2629" fmla="*/ 136502 h 687724"/>
                <a:gd name="connsiteX2630" fmla="*/ 77237 w 548379"/>
                <a:gd name="connsiteY2630" fmla="*/ 136502 h 687724"/>
                <a:gd name="connsiteX2631" fmla="*/ 74662 w 548379"/>
                <a:gd name="connsiteY2631" fmla="*/ 136502 h 687724"/>
                <a:gd name="connsiteX2632" fmla="*/ 69513 w 548379"/>
                <a:gd name="connsiteY2632" fmla="*/ 136502 h 687724"/>
                <a:gd name="connsiteX2633" fmla="*/ 66938 w 548379"/>
                <a:gd name="connsiteY2633" fmla="*/ 136502 h 687724"/>
                <a:gd name="connsiteX2634" fmla="*/ 61789 w 548379"/>
                <a:gd name="connsiteY2634" fmla="*/ 136502 h 687724"/>
                <a:gd name="connsiteX2635" fmla="*/ 59215 w 548379"/>
                <a:gd name="connsiteY2635" fmla="*/ 136502 h 687724"/>
                <a:gd name="connsiteX2636" fmla="*/ 56640 w 548379"/>
                <a:gd name="connsiteY2636" fmla="*/ 136502 h 687724"/>
                <a:gd name="connsiteX2637" fmla="*/ 54066 w 548379"/>
                <a:gd name="connsiteY2637" fmla="*/ 136502 h 687724"/>
                <a:gd name="connsiteX2638" fmla="*/ 54066 w 548379"/>
                <a:gd name="connsiteY2638" fmla="*/ 133927 h 687724"/>
                <a:gd name="connsiteX2639" fmla="*/ 54066 w 548379"/>
                <a:gd name="connsiteY2639" fmla="*/ 131351 h 687724"/>
                <a:gd name="connsiteX2640" fmla="*/ 54066 w 548379"/>
                <a:gd name="connsiteY2640" fmla="*/ 128776 h 687724"/>
                <a:gd name="connsiteX2641" fmla="*/ 54066 w 548379"/>
                <a:gd name="connsiteY2641" fmla="*/ 126200 h 687724"/>
                <a:gd name="connsiteX2642" fmla="*/ 54066 w 548379"/>
                <a:gd name="connsiteY2642" fmla="*/ 123625 h 687724"/>
                <a:gd name="connsiteX2643" fmla="*/ 54066 w 548379"/>
                <a:gd name="connsiteY2643" fmla="*/ 121049 h 687724"/>
                <a:gd name="connsiteX2644" fmla="*/ 56640 w 548379"/>
                <a:gd name="connsiteY2644" fmla="*/ 121049 h 687724"/>
                <a:gd name="connsiteX2645" fmla="*/ 56640 w 548379"/>
                <a:gd name="connsiteY2645" fmla="*/ 118474 h 687724"/>
                <a:gd name="connsiteX2646" fmla="*/ 56640 w 548379"/>
                <a:gd name="connsiteY2646" fmla="*/ 115898 h 687724"/>
                <a:gd name="connsiteX2647" fmla="*/ 56640 w 548379"/>
                <a:gd name="connsiteY2647" fmla="*/ 113323 h 687724"/>
                <a:gd name="connsiteX2648" fmla="*/ 56640 w 548379"/>
                <a:gd name="connsiteY2648" fmla="*/ 110747 h 687724"/>
                <a:gd name="connsiteX2649" fmla="*/ 56640 w 548379"/>
                <a:gd name="connsiteY2649" fmla="*/ 108172 h 687724"/>
                <a:gd name="connsiteX2650" fmla="*/ 56640 w 548379"/>
                <a:gd name="connsiteY2650" fmla="*/ 105596 h 687724"/>
                <a:gd name="connsiteX2651" fmla="*/ 59215 w 548379"/>
                <a:gd name="connsiteY2651" fmla="*/ 103021 h 687724"/>
                <a:gd name="connsiteX2652" fmla="*/ 59215 w 548379"/>
                <a:gd name="connsiteY2652" fmla="*/ 100445 h 687724"/>
                <a:gd name="connsiteX2653" fmla="*/ 59215 w 548379"/>
                <a:gd name="connsiteY2653" fmla="*/ 97870 h 687724"/>
                <a:gd name="connsiteX2654" fmla="*/ 59215 w 548379"/>
                <a:gd name="connsiteY2654" fmla="*/ 95294 h 687724"/>
                <a:gd name="connsiteX2655" fmla="*/ 59215 w 548379"/>
                <a:gd name="connsiteY2655" fmla="*/ 92719 h 687724"/>
                <a:gd name="connsiteX2656" fmla="*/ 61789 w 548379"/>
                <a:gd name="connsiteY2656" fmla="*/ 92719 h 687724"/>
                <a:gd name="connsiteX2657" fmla="*/ 61789 w 548379"/>
                <a:gd name="connsiteY2657" fmla="*/ 90143 h 687724"/>
                <a:gd name="connsiteX2658" fmla="*/ 61789 w 548379"/>
                <a:gd name="connsiteY2658" fmla="*/ 87568 h 687724"/>
                <a:gd name="connsiteX2659" fmla="*/ 61789 w 548379"/>
                <a:gd name="connsiteY2659" fmla="*/ 84992 h 687724"/>
                <a:gd name="connsiteX2660" fmla="*/ 61789 w 548379"/>
                <a:gd name="connsiteY2660" fmla="*/ 82417 h 687724"/>
                <a:gd name="connsiteX2661" fmla="*/ 64364 w 548379"/>
                <a:gd name="connsiteY2661" fmla="*/ 82417 h 687724"/>
                <a:gd name="connsiteX2662" fmla="*/ 64364 w 548379"/>
                <a:gd name="connsiteY2662" fmla="*/ 79841 h 687724"/>
                <a:gd name="connsiteX2663" fmla="*/ 66938 w 548379"/>
                <a:gd name="connsiteY2663" fmla="*/ 79841 h 687724"/>
                <a:gd name="connsiteX2664" fmla="*/ 69513 w 548379"/>
                <a:gd name="connsiteY2664" fmla="*/ 79841 h 687724"/>
                <a:gd name="connsiteX2665" fmla="*/ 79811 w 548379"/>
                <a:gd name="connsiteY2665" fmla="*/ 79841 h 687724"/>
                <a:gd name="connsiteX2666" fmla="*/ 90109 w 548379"/>
                <a:gd name="connsiteY2666" fmla="*/ 79841 h 687724"/>
                <a:gd name="connsiteX2667" fmla="*/ 92684 w 548379"/>
                <a:gd name="connsiteY2667" fmla="*/ 79841 h 687724"/>
                <a:gd name="connsiteX2668" fmla="*/ 92684 w 548379"/>
                <a:gd name="connsiteY2668" fmla="*/ 77266 h 687724"/>
                <a:gd name="connsiteX2669" fmla="*/ 95258 w 548379"/>
                <a:gd name="connsiteY2669" fmla="*/ 77266 h 687724"/>
                <a:gd name="connsiteX2670" fmla="*/ 97833 w 548379"/>
                <a:gd name="connsiteY2670" fmla="*/ 77266 h 687724"/>
                <a:gd name="connsiteX2671" fmla="*/ 100408 w 548379"/>
                <a:gd name="connsiteY2671" fmla="*/ 77266 h 687724"/>
                <a:gd name="connsiteX2672" fmla="*/ 102982 w 548379"/>
                <a:gd name="connsiteY2672" fmla="*/ 77266 h 687724"/>
                <a:gd name="connsiteX2673" fmla="*/ 105557 w 548379"/>
                <a:gd name="connsiteY2673" fmla="*/ 77266 h 687724"/>
                <a:gd name="connsiteX2674" fmla="*/ 105557 w 548379"/>
                <a:gd name="connsiteY2674" fmla="*/ 74690 h 687724"/>
                <a:gd name="connsiteX2675" fmla="*/ 108131 w 548379"/>
                <a:gd name="connsiteY2675" fmla="*/ 74690 h 687724"/>
                <a:gd name="connsiteX2676" fmla="*/ 110706 w 548379"/>
                <a:gd name="connsiteY2676" fmla="*/ 74690 h 687724"/>
                <a:gd name="connsiteX2677" fmla="*/ 113280 w 548379"/>
                <a:gd name="connsiteY2677" fmla="*/ 74690 h 687724"/>
                <a:gd name="connsiteX2678" fmla="*/ 115855 w 548379"/>
                <a:gd name="connsiteY2678" fmla="*/ 74690 h 687724"/>
                <a:gd name="connsiteX2679" fmla="*/ 118429 w 548379"/>
                <a:gd name="connsiteY2679" fmla="*/ 74690 h 687724"/>
                <a:gd name="connsiteX2680" fmla="*/ 121004 w 548379"/>
                <a:gd name="connsiteY2680" fmla="*/ 74690 h 687724"/>
                <a:gd name="connsiteX2681" fmla="*/ 121004 w 548379"/>
                <a:gd name="connsiteY2681" fmla="*/ 72115 h 687724"/>
                <a:gd name="connsiteX2682" fmla="*/ 123578 w 548379"/>
                <a:gd name="connsiteY2682" fmla="*/ 72115 h 687724"/>
                <a:gd name="connsiteX2683" fmla="*/ 128728 w 548379"/>
                <a:gd name="connsiteY2683" fmla="*/ 72115 h 687724"/>
                <a:gd name="connsiteX2684" fmla="*/ 131302 w 548379"/>
                <a:gd name="connsiteY2684" fmla="*/ 72115 h 687724"/>
                <a:gd name="connsiteX2685" fmla="*/ 133877 w 548379"/>
                <a:gd name="connsiteY2685" fmla="*/ 72115 h 687724"/>
                <a:gd name="connsiteX2686" fmla="*/ 133877 w 548379"/>
                <a:gd name="connsiteY2686" fmla="*/ 69539 h 687724"/>
                <a:gd name="connsiteX2687" fmla="*/ 136451 w 548379"/>
                <a:gd name="connsiteY2687" fmla="*/ 69539 h 687724"/>
                <a:gd name="connsiteX2688" fmla="*/ 139026 w 548379"/>
                <a:gd name="connsiteY2688" fmla="*/ 69539 h 687724"/>
                <a:gd name="connsiteX2689" fmla="*/ 139026 w 548379"/>
                <a:gd name="connsiteY2689" fmla="*/ 66964 h 687724"/>
                <a:gd name="connsiteX2690" fmla="*/ 141600 w 548379"/>
                <a:gd name="connsiteY2690" fmla="*/ 66964 h 687724"/>
                <a:gd name="connsiteX2691" fmla="*/ 144175 w 548379"/>
                <a:gd name="connsiteY2691" fmla="*/ 66964 h 687724"/>
                <a:gd name="connsiteX2692" fmla="*/ 146749 w 548379"/>
                <a:gd name="connsiteY2692" fmla="*/ 66964 h 687724"/>
                <a:gd name="connsiteX2693" fmla="*/ 149324 w 548379"/>
                <a:gd name="connsiteY2693" fmla="*/ 66964 h 687724"/>
                <a:gd name="connsiteX2694" fmla="*/ 151899 w 548379"/>
                <a:gd name="connsiteY2694" fmla="*/ 66964 h 687724"/>
                <a:gd name="connsiteX2695" fmla="*/ 151899 w 548379"/>
                <a:gd name="connsiteY2695" fmla="*/ 64388 h 687724"/>
                <a:gd name="connsiteX2696" fmla="*/ 154473 w 548379"/>
                <a:gd name="connsiteY2696" fmla="*/ 64388 h 687724"/>
                <a:gd name="connsiteX2697" fmla="*/ 157048 w 548379"/>
                <a:gd name="connsiteY2697" fmla="*/ 64388 h 687724"/>
                <a:gd name="connsiteX2698" fmla="*/ 157048 w 548379"/>
                <a:gd name="connsiteY2698" fmla="*/ 61813 h 687724"/>
                <a:gd name="connsiteX2699" fmla="*/ 159622 w 548379"/>
                <a:gd name="connsiteY2699" fmla="*/ 61813 h 687724"/>
                <a:gd name="connsiteX2700" fmla="*/ 162197 w 548379"/>
                <a:gd name="connsiteY2700" fmla="*/ 61813 h 687724"/>
                <a:gd name="connsiteX2701" fmla="*/ 164771 w 548379"/>
                <a:gd name="connsiteY2701" fmla="*/ 61813 h 687724"/>
                <a:gd name="connsiteX2702" fmla="*/ 164771 w 548379"/>
                <a:gd name="connsiteY2702" fmla="*/ 59237 h 687724"/>
                <a:gd name="connsiteX2703" fmla="*/ 167346 w 548379"/>
                <a:gd name="connsiteY2703" fmla="*/ 59237 h 687724"/>
                <a:gd name="connsiteX2704" fmla="*/ 172495 w 548379"/>
                <a:gd name="connsiteY2704" fmla="*/ 59237 h 687724"/>
                <a:gd name="connsiteX2705" fmla="*/ 175069 w 548379"/>
                <a:gd name="connsiteY2705" fmla="*/ 56661 h 687724"/>
                <a:gd name="connsiteX2706" fmla="*/ 177644 w 548379"/>
                <a:gd name="connsiteY2706" fmla="*/ 56661 h 687724"/>
                <a:gd name="connsiteX2707" fmla="*/ 180219 w 548379"/>
                <a:gd name="connsiteY2707" fmla="*/ 56661 h 687724"/>
                <a:gd name="connsiteX2708" fmla="*/ 182793 w 548379"/>
                <a:gd name="connsiteY2708" fmla="*/ 56661 h 687724"/>
                <a:gd name="connsiteX2709" fmla="*/ 182793 w 548379"/>
                <a:gd name="connsiteY2709" fmla="*/ 54086 h 687724"/>
                <a:gd name="connsiteX2710" fmla="*/ 185368 w 548379"/>
                <a:gd name="connsiteY2710" fmla="*/ 54086 h 687724"/>
                <a:gd name="connsiteX2711" fmla="*/ 185368 w 548379"/>
                <a:gd name="connsiteY2711" fmla="*/ 51510 h 687724"/>
                <a:gd name="connsiteX2712" fmla="*/ 187942 w 548379"/>
                <a:gd name="connsiteY2712" fmla="*/ 51510 h 687724"/>
                <a:gd name="connsiteX2713" fmla="*/ 190517 w 548379"/>
                <a:gd name="connsiteY2713" fmla="*/ 51510 h 687724"/>
                <a:gd name="connsiteX2714" fmla="*/ 193091 w 548379"/>
                <a:gd name="connsiteY2714" fmla="*/ 51510 h 687724"/>
                <a:gd name="connsiteX2715" fmla="*/ 195666 w 548379"/>
                <a:gd name="connsiteY2715" fmla="*/ 51510 h 687724"/>
                <a:gd name="connsiteX2716" fmla="*/ 195666 w 548379"/>
                <a:gd name="connsiteY2716" fmla="*/ 48935 h 687724"/>
                <a:gd name="connsiteX2717" fmla="*/ 198240 w 548379"/>
                <a:gd name="connsiteY2717" fmla="*/ 48935 h 687724"/>
                <a:gd name="connsiteX2718" fmla="*/ 200815 w 548379"/>
                <a:gd name="connsiteY2718" fmla="*/ 48935 h 687724"/>
                <a:gd name="connsiteX2719" fmla="*/ 200815 w 548379"/>
                <a:gd name="connsiteY2719" fmla="*/ 46359 h 687724"/>
                <a:gd name="connsiteX2720" fmla="*/ 203390 w 548379"/>
                <a:gd name="connsiteY2720" fmla="*/ 46359 h 687724"/>
                <a:gd name="connsiteX2721" fmla="*/ 205964 w 548379"/>
                <a:gd name="connsiteY2721" fmla="*/ 46359 h 687724"/>
                <a:gd name="connsiteX2722" fmla="*/ 208539 w 548379"/>
                <a:gd name="connsiteY2722" fmla="*/ 46359 h 687724"/>
                <a:gd name="connsiteX2723" fmla="*/ 208539 w 548379"/>
                <a:gd name="connsiteY2723" fmla="*/ 43784 h 687724"/>
                <a:gd name="connsiteX2724" fmla="*/ 211113 w 548379"/>
                <a:gd name="connsiteY2724" fmla="*/ 43784 h 687724"/>
                <a:gd name="connsiteX2725" fmla="*/ 213688 w 548379"/>
                <a:gd name="connsiteY2725" fmla="*/ 43784 h 687724"/>
                <a:gd name="connsiteX2726" fmla="*/ 213688 w 548379"/>
                <a:gd name="connsiteY2726" fmla="*/ 41208 h 687724"/>
                <a:gd name="connsiteX2727" fmla="*/ 216262 w 548379"/>
                <a:gd name="connsiteY2727" fmla="*/ 41208 h 687724"/>
                <a:gd name="connsiteX2728" fmla="*/ 218837 w 548379"/>
                <a:gd name="connsiteY2728" fmla="*/ 41208 h 687724"/>
                <a:gd name="connsiteX2729" fmla="*/ 218837 w 548379"/>
                <a:gd name="connsiteY2729" fmla="*/ 38633 h 687724"/>
                <a:gd name="connsiteX2730" fmla="*/ 221411 w 548379"/>
                <a:gd name="connsiteY2730" fmla="*/ 38633 h 687724"/>
                <a:gd name="connsiteX2731" fmla="*/ 223986 w 548379"/>
                <a:gd name="connsiteY2731" fmla="*/ 38633 h 687724"/>
                <a:gd name="connsiteX2732" fmla="*/ 226560 w 548379"/>
                <a:gd name="connsiteY2732" fmla="*/ 38633 h 687724"/>
                <a:gd name="connsiteX2733" fmla="*/ 226560 w 548379"/>
                <a:gd name="connsiteY2733" fmla="*/ 36057 h 687724"/>
                <a:gd name="connsiteX2734" fmla="*/ 229135 w 548379"/>
                <a:gd name="connsiteY2734" fmla="*/ 36057 h 687724"/>
                <a:gd name="connsiteX2735" fmla="*/ 231710 w 548379"/>
                <a:gd name="connsiteY2735" fmla="*/ 36057 h 687724"/>
                <a:gd name="connsiteX2736" fmla="*/ 231710 w 548379"/>
                <a:gd name="connsiteY2736" fmla="*/ 33482 h 687724"/>
                <a:gd name="connsiteX2737" fmla="*/ 234284 w 548379"/>
                <a:gd name="connsiteY2737" fmla="*/ 33482 h 687724"/>
                <a:gd name="connsiteX2738" fmla="*/ 234284 w 548379"/>
                <a:gd name="connsiteY2738" fmla="*/ 30906 h 687724"/>
                <a:gd name="connsiteX2739" fmla="*/ 236859 w 548379"/>
                <a:gd name="connsiteY2739" fmla="*/ 30906 h 687724"/>
                <a:gd name="connsiteX2740" fmla="*/ 239433 w 548379"/>
                <a:gd name="connsiteY2740" fmla="*/ 30906 h 687724"/>
                <a:gd name="connsiteX2741" fmla="*/ 239433 w 548379"/>
                <a:gd name="connsiteY2741" fmla="*/ 28331 h 687724"/>
                <a:gd name="connsiteX2742" fmla="*/ 242008 w 548379"/>
                <a:gd name="connsiteY2742" fmla="*/ 28331 h 687724"/>
                <a:gd name="connsiteX2743" fmla="*/ 242008 w 548379"/>
                <a:gd name="connsiteY2743" fmla="*/ 25755 h 687724"/>
                <a:gd name="connsiteX2744" fmla="*/ 244582 w 548379"/>
                <a:gd name="connsiteY2744" fmla="*/ 25755 h 687724"/>
                <a:gd name="connsiteX2745" fmla="*/ 244582 w 548379"/>
                <a:gd name="connsiteY2745" fmla="*/ 23180 h 687724"/>
                <a:gd name="connsiteX2746" fmla="*/ 247157 w 548379"/>
                <a:gd name="connsiteY2746" fmla="*/ 23180 h 687724"/>
                <a:gd name="connsiteX2747" fmla="*/ 249731 w 548379"/>
                <a:gd name="connsiteY2747" fmla="*/ 23180 h 687724"/>
                <a:gd name="connsiteX2748" fmla="*/ 249731 w 548379"/>
                <a:gd name="connsiteY2748" fmla="*/ 20604 h 687724"/>
                <a:gd name="connsiteX2749" fmla="*/ 252306 w 548379"/>
                <a:gd name="connsiteY2749" fmla="*/ 20604 h 687724"/>
                <a:gd name="connsiteX2750" fmla="*/ 252306 w 548379"/>
                <a:gd name="connsiteY2750" fmla="*/ 18029 h 687724"/>
                <a:gd name="connsiteX2751" fmla="*/ 254881 w 548379"/>
                <a:gd name="connsiteY2751" fmla="*/ 18029 h 687724"/>
                <a:gd name="connsiteX2752" fmla="*/ 257455 w 548379"/>
                <a:gd name="connsiteY2752" fmla="*/ 18029 h 687724"/>
                <a:gd name="connsiteX2753" fmla="*/ 257455 w 548379"/>
                <a:gd name="connsiteY2753" fmla="*/ 15453 h 687724"/>
                <a:gd name="connsiteX2754" fmla="*/ 260030 w 548379"/>
                <a:gd name="connsiteY2754" fmla="*/ 15453 h 687724"/>
                <a:gd name="connsiteX2755" fmla="*/ 260030 w 548379"/>
                <a:gd name="connsiteY2755" fmla="*/ 12878 h 687724"/>
                <a:gd name="connsiteX2756" fmla="*/ 262604 w 548379"/>
                <a:gd name="connsiteY2756" fmla="*/ 12878 h 687724"/>
                <a:gd name="connsiteX2757" fmla="*/ 262604 w 548379"/>
                <a:gd name="connsiteY2757" fmla="*/ 10302 h 687724"/>
                <a:gd name="connsiteX2758" fmla="*/ 265179 w 548379"/>
                <a:gd name="connsiteY2758" fmla="*/ 10302 h 687724"/>
                <a:gd name="connsiteX2759" fmla="*/ 265179 w 548379"/>
                <a:gd name="connsiteY2759" fmla="*/ 7727 h 687724"/>
                <a:gd name="connsiteX2760" fmla="*/ 265179 w 548379"/>
                <a:gd name="connsiteY2760" fmla="*/ 5151 h 687724"/>
                <a:gd name="connsiteX2761" fmla="*/ 267753 w 548379"/>
                <a:gd name="connsiteY2761" fmla="*/ 5151 h 687724"/>
                <a:gd name="connsiteX2762" fmla="*/ 267753 w 548379"/>
                <a:gd name="connsiteY2762" fmla="*/ 2576 h 687724"/>
                <a:gd name="connsiteX2763" fmla="*/ 270328 w 548379"/>
                <a:gd name="connsiteY2763" fmla="*/ 2576 h 687724"/>
                <a:gd name="connsiteX2764" fmla="*/ 270328 w 548379"/>
                <a:gd name="connsiteY2764" fmla="*/ 0 h 687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</a:cxnLst>
              <a:rect l="l" t="t" r="r" b="b"/>
              <a:pathLst>
                <a:path w="548379" h="687724">
                  <a:moveTo>
                    <a:pt x="252229" y="638703"/>
                  </a:moveTo>
                  <a:cubicBezTo>
                    <a:pt x="252229" y="638703"/>
                    <a:pt x="249635" y="638703"/>
                    <a:pt x="247042" y="641283"/>
                  </a:cubicBezTo>
                  <a:cubicBezTo>
                    <a:pt x="244449" y="643863"/>
                    <a:pt x="244449" y="646443"/>
                    <a:pt x="247042" y="651604"/>
                  </a:cubicBezTo>
                  <a:cubicBezTo>
                    <a:pt x="247042" y="654184"/>
                    <a:pt x="247042" y="654184"/>
                    <a:pt x="249635" y="656764"/>
                  </a:cubicBezTo>
                  <a:cubicBezTo>
                    <a:pt x="249635" y="656764"/>
                    <a:pt x="252229" y="659344"/>
                    <a:pt x="254822" y="659344"/>
                  </a:cubicBezTo>
                  <a:cubicBezTo>
                    <a:pt x="257416" y="659344"/>
                    <a:pt x="257416" y="656764"/>
                    <a:pt x="260009" y="654184"/>
                  </a:cubicBezTo>
                  <a:cubicBezTo>
                    <a:pt x="262603" y="651604"/>
                    <a:pt x="262603" y="649023"/>
                    <a:pt x="260009" y="646443"/>
                  </a:cubicBezTo>
                  <a:cubicBezTo>
                    <a:pt x="260009" y="643863"/>
                    <a:pt x="260009" y="641283"/>
                    <a:pt x="260009" y="638703"/>
                  </a:cubicBezTo>
                  <a:cubicBezTo>
                    <a:pt x="257416" y="638703"/>
                    <a:pt x="254822" y="638703"/>
                    <a:pt x="254822" y="638703"/>
                  </a:cubicBezTo>
                  <a:cubicBezTo>
                    <a:pt x="252229" y="638703"/>
                    <a:pt x="252229" y="638703"/>
                    <a:pt x="252229" y="638703"/>
                  </a:cubicBezTo>
                  <a:close/>
                  <a:moveTo>
                    <a:pt x="370795" y="628383"/>
                  </a:moveTo>
                  <a:lnTo>
                    <a:pt x="383599" y="628383"/>
                  </a:lnTo>
                  <a:cubicBezTo>
                    <a:pt x="383599" y="687724"/>
                    <a:pt x="383599" y="687724"/>
                    <a:pt x="383599" y="687724"/>
                  </a:cubicBezTo>
                  <a:cubicBezTo>
                    <a:pt x="368234" y="687724"/>
                    <a:pt x="368234" y="687724"/>
                    <a:pt x="368234" y="687724"/>
                  </a:cubicBezTo>
                  <a:cubicBezTo>
                    <a:pt x="368234" y="649023"/>
                    <a:pt x="368234" y="649023"/>
                    <a:pt x="368234" y="649023"/>
                  </a:cubicBezTo>
                  <a:cubicBezTo>
                    <a:pt x="363112" y="651604"/>
                    <a:pt x="357991" y="654184"/>
                    <a:pt x="352869" y="656764"/>
                  </a:cubicBezTo>
                  <a:cubicBezTo>
                    <a:pt x="352869" y="641283"/>
                    <a:pt x="352869" y="641283"/>
                    <a:pt x="352869" y="641283"/>
                  </a:cubicBezTo>
                  <a:cubicBezTo>
                    <a:pt x="360552" y="638703"/>
                    <a:pt x="365673" y="633543"/>
                    <a:pt x="370795" y="628383"/>
                  </a:cubicBezTo>
                  <a:close/>
                  <a:moveTo>
                    <a:pt x="311421" y="628383"/>
                  </a:moveTo>
                  <a:lnTo>
                    <a:pt x="324259" y="628383"/>
                  </a:lnTo>
                  <a:cubicBezTo>
                    <a:pt x="324259" y="687724"/>
                    <a:pt x="324259" y="687724"/>
                    <a:pt x="324259" y="687724"/>
                  </a:cubicBezTo>
                  <a:cubicBezTo>
                    <a:pt x="308853" y="687724"/>
                    <a:pt x="308853" y="687724"/>
                    <a:pt x="308853" y="687724"/>
                  </a:cubicBezTo>
                  <a:cubicBezTo>
                    <a:pt x="308853" y="649023"/>
                    <a:pt x="308853" y="649023"/>
                    <a:pt x="308853" y="649023"/>
                  </a:cubicBezTo>
                  <a:cubicBezTo>
                    <a:pt x="303718" y="651604"/>
                    <a:pt x="298582" y="654184"/>
                    <a:pt x="290879" y="656764"/>
                  </a:cubicBezTo>
                  <a:cubicBezTo>
                    <a:pt x="290879" y="641283"/>
                    <a:pt x="290879" y="641283"/>
                    <a:pt x="290879" y="641283"/>
                  </a:cubicBezTo>
                  <a:cubicBezTo>
                    <a:pt x="301150" y="638703"/>
                    <a:pt x="306285" y="633543"/>
                    <a:pt x="311421" y="628383"/>
                  </a:cubicBezTo>
                  <a:close/>
                  <a:moveTo>
                    <a:pt x="252229" y="628383"/>
                  </a:moveTo>
                  <a:cubicBezTo>
                    <a:pt x="252229" y="628383"/>
                    <a:pt x="252229" y="628383"/>
                    <a:pt x="254822" y="628383"/>
                  </a:cubicBezTo>
                  <a:cubicBezTo>
                    <a:pt x="260009" y="628383"/>
                    <a:pt x="265196" y="630963"/>
                    <a:pt x="267789" y="633543"/>
                  </a:cubicBezTo>
                  <a:cubicBezTo>
                    <a:pt x="272976" y="638703"/>
                    <a:pt x="275570" y="643863"/>
                    <a:pt x="278163" y="651604"/>
                  </a:cubicBezTo>
                  <a:cubicBezTo>
                    <a:pt x="278163" y="656764"/>
                    <a:pt x="278163" y="661924"/>
                    <a:pt x="275570" y="669664"/>
                  </a:cubicBezTo>
                  <a:cubicBezTo>
                    <a:pt x="275570" y="674824"/>
                    <a:pt x="272976" y="679984"/>
                    <a:pt x="267789" y="682564"/>
                  </a:cubicBezTo>
                  <a:cubicBezTo>
                    <a:pt x="265196" y="687724"/>
                    <a:pt x="260009" y="687724"/>
                    <a:pt x="254822" y="687724"/>
                  </a:cubicBezTo>
                  <a:cubicBezTo>
                    <a:pt x="252229" y="687724"/>
                    <a:pt x="252229" y="687724"/>
                    <a:pt x="252229" y="687724"/>
                  </a:cubicBezTo>
                  <a:cubicBezTo>
                    <a:pt x="247042" y="687724"/>
                    <a:pt x="241855" y="687724"/>
                    <a:pt x="239262" y="685144"/>
                  </a:cubicBezTo>
                  <a:cubicBezTo>
                    <a:pt x="234075" y="682564"/>
                    <a:pt x="231482" y="679984"/>
                    <a:pt x="231482" y="674824"/>
                  </a:cubicBezTo>
                  <a:cubicBezTo>
                    <a:pt x="247042" y="672244"/>
                    <a:pt x="247042" y="672244"/>
                    <a:pt x="247042" y="672244"/>
                  </a:cubicBezTo>
                  <a:cubicBezTo>
                    <a:pt x="247042" y="677404"/>
                    <a:pt x="249635" y="677404"/>
                    <a:pt x="252229" y="677404"/>
                  </a:cubicBezTo>
                  <a:cubicBezTo>
                    <a:pt x="252229" y="677404"/>
                    <a:pt x="252229" y="677404"/>
                    <a:pt x="254822" y="677404"/>
                  </a:cubicBezTo>
                  <a:cubicBezTo>
                    <a:pt x="254822" y="677404"/>
                    <a:pt x="257416" y="677404"/>
                    <a:pt x="257416" y="674824"/>
                  </a:cubicBezTo>
                  <a:cubicBezTo>
                    <a:pt x="260009" y="672244"/>
                    <a:pt x="260009" y="669664"/>
                    <a:pt x="262603" y="664504"/>
                  </a:cubicBezTo>
                  <a:lnTo>
                    <a:pt x="260009" y="664504"/>
                  </a:lnTo>
                  <a:cubicBezTo>
                    <a:pt x="260009" y="664504"/>
                    <a:pt x="257416" y="667084"/>
                    <a:pt x="254822" y="667084"/>
                  </a:cubicBezTo>
                  <a:cubicBezTo>
                    <a:pt x="252229" y="667084"/>
                    <a:pt x="252229" y="667084"/>
                    <a:pt x="249635" y="667084"/>
                  </a:cubicBezTo>
                  <a:cubicBezTo>
                    <a:pt x="244449" y="667084"/>
                    <a:pt x="241855" y="667084"/>
                    <a:pt x="236668" y="661924"/>
                  </a:cubicBezTo>
                  <a:cubicBezTo>
                    <a:pt x="234075" y="659344"/>
                    <a:pt x="231482" y="656764"/>
                    <a:pt x="231482" y="651604"/>
                  </a:cubicBezTo>
                  <a:cubicBezTo>
                    <a:pt x="228888" y="643863"/>
                    <a:pt x="231482" y="638703"/>
                    <a:pt x="234075" y="636123"/>
                  </a:cubicBezTo>
                  <a:cubicBezTo>
                    <a:pt x="239262" y="630963"/>
                    <a:pt x="244449" y="628383"/>
                    <a:pt x="252229" y="628383"/>
                  </a:cubicBezTo>
                  <a:close/>
                  <a:moveTo>
                    <a:pt x="190652" y="628383"/>
                  </a:moveTo>
                  <a:lnTo>
                    <a:pt x="203456" y="628383"/>
                  </a:lnTo>
                  <a:cubicBezTo>
                    <a:pt x="203456" y="687724"/>
                    <a:pt x="203456" y="687724"/>
                    <a:pt x="203456" y="687724"/>
                  </a:cubicBezTo>
                  <a:cubicBezTo>
                    <a:pt x="188091" y="687724"/>
                    <a:pt x="188091" y="687724"/>
                    <a:pt x="188091" y="687724"/>
                  </a:cubicBezTo>
                  <a:cubicBezTo>
                    <a:pt x="188091" y="649023"/>
                    <a:pt x="188091" y="649023"/>
                    <a:pt x="188091" y="649023"/>
                  </a:cubicBezTo>
                  <a:cubicBezTo>
                    <a:pt x="182969" y="651604"/>
                    <a:pt x="177848" y="654184"/>
                    <a:pt x="172726" y="656764"/>
                  </a:cubicBezTo>
                  <a:cubicBezTo>
                    <a:pt x="172726" y="641283"/>
                    <a:pt x="172726" y="641283"/>
                    <a:pt x="172726" y="641283"/>
                  </a:cubicBezTo>
                  <a:cubicBezTo>
                    <a:pt x="180409" y="638703"/>
                    <a:pt x="185530" y="633543"/>
                    <a:pt x="190652" y="628383"/>
                  </a:cubicBezTo>
                  <a:close/>
                  <a:moveTo>
                    <a:pt x="288350" y="180286"/>
                  </a:moveTo>
                  <a:cubicBezTo>
                    <a:pt x="288350" y="180286"/>
                    <a:pt x="290924" y="180286"/>
                    <a:pt x="290924" y="180286"/>
                  </a:cubicBezTo>
                  <a:cubicBezTo>
                    <a:pt x="290924" y="180286"/>
                    <a:pt x="290924" y="180286"/>
                    <a:pt x="293499" y="180286"/>
                  </a:cubicBezTo>
                  <a:cubicBezTo>
                    <a:pt x="293499" y="180286"/>
                    <a:pt x="293499" y="180286"/>
                    <a:pt x="293499" y="182862"/>
                  </a:cubicBezTo>
                  <a:cubicBezTo>
                    <a:pt x="293499" y="182862"/>
                    <a:pt x="293499" y="182862"/>
                    <a:pt x="296073" y="182862"/>
                  </a:cubicBezTo>
                  <a:cubicBezTo>
                    <a:pt x="296073" y="182862"/>
                    <a:pt x="296073" y="182862"/>
                    <a:pt x="296073" y="185437"/>
                  </a:cubicBezTo>
                  <a:cubicBezTo>
                    <a:pt x="296073" y="185437"/>
                    <a:pt x="296073" y="185437"/>
                    <a:pt x="298648" y="185437"/>
                  </a:cubicBezTo>
                  <a:cubicBezTo>
                    <a:pt x="298648" y="185437"/>
                    <a:pt x="298648" y="185437"/>
                    <a:pt x="298648" y="188013"/>
                  </a:cubicBezTo>
                  <a:cubicBezTo>
                    <a:pt x="298648" y="188013"/>
                    <a:pt x="298648" y="188013"/>
                    <a:pt x="298648" y="190588"/>
                  </a:cubicBezTo>
                  <a:cubicBezTo>
                    <a:pt x="298648" y="190588"/>
                    <a:pt x="298648" y="190588"/>
                    <a:pt x="301222" y="190588"/>
                  </a:cubicBezTo>
                  <a:cubicBezTo>
                    <a:pt x="301222" y="190588"/>
                    <a:pt x="301222" y="190588"/>
                    <a:pt x="301222" y="193164"/>
                  </a:cubicBezTo>
                  <a:cubicBezTo>
                    <a:pt x="301222" y="193164"/>
                    <a:pt x="303797" y="193164"/>
                    <a:pt x="303797" y="193164"/>
                  </a:cubicBezTo>
                  <a:cubicBezTo>
                    <a:pt x="303797" y="193164"/>
                    <a:pt x="303797" y="193164"/>
                    <a:pt x="303797" y="195739"/>
                  </a:cubicBezTo>
                  <a:cubicBezTo>
                    <a:pt x="303797" y="195739"/>
                    <a:pt x="303797" y="195739"/>
                    <a:pt x="303797" y="198315"/>
                  </a:cubicBezTo>
                  <a:cubicBezTo>
                    <a:pt x="303797" y="198315"/>
                    <a:pt x="303797" y="198315"/>
                    <a:pt x="306372" y="198315"/>
                  </a:cubicBezTo>
                  <a:cubicBezTo>
                    <a:pt x="306372" y="200890"/>
                    <a:pt x="306372" y="200890"/>
                    <a:pt x="306372" y="200890"/>
                  </a:cubicBezTo>
                  <a:cubicBezTo>
                    <a:pt x="306372" y="200890"/>
                    <a:pt x="306372" y="200890"/>
                    <a:pt x="308946" y="200890"/>
                  </a:cubicBezTo>
                  <a:cubicBezTo>
                    <a:pt x="308946" y="200890"/>
                    <a:pt x="308946" y="200890"/>
                    <a:pt x="308946" y="203466"/>
                  </a:cubicBezTo>
                  <a:cubicBezTo>
                    <a:pt x="308946" y="203466"/>
                    <a:pt x="308946" y="203466"/>
                    <a:pt x="311521" y="203466"/>
                  </a:cubicBezTo>
                  <a:cubicBezTo>
                    <a:pt x="311521" y="203466"/>
                    <a:pt x="311521" y="203466"/>
                    <a:pt x="311521" y="206041"/>
                  </a:cubicBezTo>
                  <a:cubicBezTo>
                    <a:pt x="311521" y="206041"/>
                    <a:pt x="311521" y="206041"/>
                    <a:pt x="311521" y="208617"/>
                  </a:cubicBezTo>
                  <a:cubicBezTo>
                    <a:pt x="311521" y="208617"/>
                    <a:pt x="311521" y="208617"/>
                    <a:pt x="314095" y="208617"/>
                  </a:cubicBezTo>
                  <a:cubicBezTo>
                    <a:pt x="314095" y="208617"/>
                    <a:pt x="314095" y="208617"/>
                    <a:pt x="314095" y="211192"/>
                  </a:cubicBezTo>
                  <a:cubicBezTo>
                    <a:pt x="314095" y="211192"/>
                    <a:pt x="314095" y="211192"/>
                    <a:pt x="316670" y="211192"/>
                  </a:cubicBezTo>
                  <a:cubicBezTo>
                    <a:pt x="316670" y="211192"/>
                    <a:pt x="316670" y="211192"/>
                    <a:pt x="319244" y="211192"/>
                  </a:cubicBezTo>
                  <a:cubicBezTo>
                    <a:pt x="319244" y="211192"/>
                    <a:pt x="319244" y="211192"/>
                    <a:pt x="319244" y="213768"/>
                  </a:cubicBezTo>
                  <a:cubicBezTo>
                    <a:pt x="321819" y="213768"/>
                    <a:pt x="321819" y="213768"/>
                    <a:pt x="321819" y="213768"/>
                  </a:cubicBezTo>
                  <a:cubicBezTo>
                    <a:pt x="321819" y="213768"/>
                    <a:pt x="321819" y="213768"/>
                    <a:pt x="321819" y="216343"/>
                  </a:cubicBezTo>
                  <a:cubicBezTo>
                    <a:pt x="324393" y="216343"/>
                    <a:pt x="324393" y="216343"/>
                    <a:pt x="324393" y="216343"/>
                  </a:cubicBezTo>
                  <a:cubicBezTo>
                    <a:pt x="324393" y="216343"/>
                    <a:pt x="324393" y="216343"/>
                    <a:pt x="324393" y="218919"/>
                  </a:cubicBezTo>
                  <a:cubicBezTo>
                    <a:pt x="324393" y="218919"/>
                    <a:pt x="324393" y="218919"/>
                    <a:pt x="326968" y="218919"/>
                  </a:cubicBezTo>
                  <a:cubicBezTo>
                    <a:pt x="326968" y="218919"/>
                    <a:pt x="326968" y="218919"/>
                    <a:pt x="326968" y="221494"/>
                  </a:cubicBezTo>
                  <a:cubicBezTo>
                    <a:pt x="326968" y="221494"/>
                    <a:pt x="326968" y="221494"/>
                    <a:pt x="329542" y="221494"/>
                  </a:cubicBezTo>
                  <a:cubicBezTo>
                    <a:pt x="329542" y="221494"/>
                    <a:pt x="329542" y="221494"/>
                    <a:pt x="329542" y="224070"/>
                  </a:cubicBezTo>
                  <a:cubicBezTo>
                    <a:pt x="329542" y="224070"/>
                    <a:pt x="332117" y="224070"/>
                    <a:pt x="332117" y="226646"/>
                  </a:cubicBezTo>
                  <a:cubicBezTo>
                    <a:pt x="334692" y="226646"/>
                    <a:pt x="334692" y="226646"/>
                    <a:pt x="334692" y="226646"/>
                  </a:cubicBezTo>
                  <a:cubicBezTo>
                    <a:pt x="334692" y="226646"/>
                    <a:pt x="334692" y="226646"/>
                    <a:pt x="334692" y="229221"/>
                  </a:cubicBezTo>
                  <a:cubicBezTo>
                    <a:pt x="334692" y="229221"/>
                    <a:pt x="334692" y="229221"/>
                    <a:pt x="337266" y="229221"/>
                  </a:cubicBezTo>
                  <a:cubicBezTo>
                    <a:pt x="337266" y="229221"/>
                    <a:pt x="337266" y="229221"/>
                    <a:pt x="339841" y="229221"/>
                  </a:cubicBezTo>
                  <a:cubicBezTo>
                    <a:pt x="339841" y="229221"/>
                    <a:pt x="339841" y="229221"/>
                    <a:pt x="339841" y="231797"/>
                  </a:cubicBezTo>
                  <a:cubicBezTo>
                    <a:pt x="339841" y="231797"/>
                    <a:pt x="339841" y="231797"/>
                    <a:pt x="342415" y="231797"/>
                  </a:cubicBezTo>
                  <a:cubicBezTo>
                    <a:pt x="342415" y="231797"/>
                    <a:pt x="342415" y="231797"/>
                    <a:pt x="344990" y="231797"/>
                  </a:cubicBezTo>
                  <a:cubicBezTo>
                    <a:pt x="344990" y="231797"/>
                    <a:pt x="344990" y="231797"/>
                    <a:pt x="344990" y="234372"/>
                  </a:cubicBezTo>
                  <a:cubicBezTo>
                    <a:pt x="344990" y="234372"/>
                    <a:pt x="344990" y="234372"/>
                    <a:pt x="347564" y="234372"/>
                  </a:cubicBezTo>
                  <a:cubicBezTo>
                    <a:pt x="347564" y="234372"/>
                    <a:pt x="347564" y="234372"/>
                    <a:pt x="347564" y="236948"/>
                  </a:cubicBezTo>
                  <a:cubicBezTo>
                    <a:pt x="347564" y="236948"/>
                    <a:pt x="347564" y="236948"/>
                    <a:pt x="350139" y="236948"/>
                  </a:cubicBezTo>
                  <a:cubicBezTo>
                    <a:pt x="350139" y="236948"/>
                    <a:pt x="350139" y="236948"/>
                    <a:pt x="350139" y="239523"/>
                  </a:cubicBezTo>
                  <a:cubicBezTo>
                    <a:pt x="350139" y="239523"/>
                    <a:pt x="350139" y="239523"/>
                    <a:pt x="352713" y="239523"/>
                  </a:cubicBezTo>
                  <a:cubicBezTo>
                    <a:pt x="352713" y="239523"/>
                    <a:pt x="352713" y="239523"/>
                    <a:pt x="352713" y="242099"/>
                  </a:cubicBezTo>
                  <a:cubicBezTo>
                    <a:pt x="352713" y="242099"/>
                    <a:pt x="352713" y="242099"/>
                    <a:pt x="355288" y="242099"/>
                  </a:cubicBezTo>
                  <a:cubicBezTo>
                    <a:pt x="355288" y="242099"/>
                    <a:pt x="355288" y="242099"/>
                    <a:pt x="355288" y="244674"/>
                  </a:cubicBezTo>
                  <a:cubicBezTo>
                    <a:pt x="355288" y="244674"/>
                    <a:pt x="355288" y="244674"/>
                    <a:pt x="357862" y="244674"/>
                  </a:cubicBezTo>
                  <a:cubicBezTo>
                    <a:pt x="357862" y="244674"/>
                    <a:pt x="360437" y="244674"/>
                    <a:pt x="360437" y="244674"/>
                  </a:cubicBezTo>
                  <a:cubicBezTo>
                    <a:pt x="360437" y="244674"/>
                    <a:pt x="360437" y="244674"/>
                    <a:pt x="360437" y="247250"/>
                  </a:cubicBezTo>
                  <a:cubicBezTo>
                    <a:pt x="360437" y="247250"/>
                    <a:pt x="360437" y="247250"/>
                    <a:pt x="363012" y="247250"/>
                  </a:cubicBezTo>
                  <a:cubicBezTo>
                    <a:pt x="363012" y="247250"/>
                    <a:pt x="363012" y="247250"/>
                    <a:pt x="365586" y="247250"/>
                  </a:cubicBezTo>
                  <a:cubicBezTo>
                    <a:pt x="365586" y="247250"/>
                    <a:pt x="365586" y="247250"/>
                    <a:pt x="365586" y="249825"/>
                  </a:cubicBezTo>
                  <a:cubicBezTo>
                    <a:pt x="365586" y="249825"/>
                    <a:pt x="368161" y="249825"/>
                    <a:pt x="368161" y="249825"/>
                  </a:cubicBezTo>
                  <a:cubicBezTo>
                    <a:pt x="368161" y="249825"/>
                    <a:pt x="368161" y="249825"/>
                    <a:pt x="368161" y="252401"/>
                  </a:cubicBezTo>
                  <a:cubicBezTo>
                    <a:pt x="368161" y="252401"/>
                    <a:pt x="368161" y="252401"/>
                    <a:pt x="370735" y="252401"/>
                  </a:cubicBezTo>
                  <a:cubicBezTo>
                    <a:pt x="370735" y="252401"/>
                    <a:pt x="370735" y="252401"/>
                    <a:pt x="370735" y="254976"/>
                  </a:cubicBezTo>
                  <a:cubicBezTo>
                    <a:pt x="370735" y="254976"/>
                    <a:pt x="370735" y="254976"/>
                    <a:pt x="373310" y="254976"/>
                  </a:cubicBezTo>
                  <a:cubicBezTo>
                    <a:pt x="373310" y="254976"/>
                    <a:pt x="373310" y="254976"/>
                    <a:pt x="375884" y="254976"/>
                  </a:cubicBezTo>
                  <a:cubicBezTo>
                    <a:pt x="375884" y="254976"/>
                    <a:pt x="375884" y="254976"/>
                    <a:pt x="375884" y="257552"/>
                  </a:cubicBezTo>
                  <a:cubicBezTo>
                    <a:pt x="378459" y="257552"/>
                    <a:pt x="378459" y="257552"/>
                    <a:pt x="378459" y="257552"/>
                  </a:cubicBezTo>
                  <a:cubicBezTo>
                    <a:pt x="378459" y="257552"/>
                    <a:pt x="378459" y="257552"/>
                    <a:pt x="381033" y="257552"/>
                  </a:cubicBezTo>
                  <a:cubicBezTo>
                    <a:pt x="381033" y="257552"/>
                    <a:pt x="381033" y="257552"/>
                    <a:pt x="381033" y="260127"/>
                  </a:cubicBezTo>
                  <a:cubicBezTo>
                    <a:pt x="381033" y="260127"/>
                    <a:pt x="381033" y="260127"/>
                    <a:pt x="383608" y="260127"/>
                  </a:cubicBezTo>
                  <a:cubicBezTo>
                    <a:pt x="383608" y="260127"/>
                    <a:pt x="383608" y="260127"/>
                    <a:pt x="386183" y="260127"/>
                  </a:cubicBezTo>
                  <a:cubicBezTo>
                    <a:pt x="386183" y="260127"/>
                    <a:pt x="386183" y="260127"/>
                    <a:pt x="386183" y="262703"/>
                  </a:cubicBezTo>
                  <a:cubicBezTo>
                    <a:pt x="386183" y="262703"/>
                    <a:pt x="386183" y="262703"/>
                    <a:pt x="388757" y="262703"/>
                  </a:cubicBezTo>
                  <a:cubicBezTo>
                    <a:pt x="388757" y="262703"/>
                    <a:pt x="388757" y="262703"/>
                    <a:pt x="391332" y="262703"/>
                  </a:cubicBezTo>
                  <a:cubicBezTo>
                    <a:pt x="391332" y="262703"/>
                    <a:pt x="391332" y="262703"/>
                    <a:pt x="391332" y="265278"/>
                  </a:cubicBezTo>
                  <a:cubicBezTo>
                    <a:pt x="391332" y="265278"/>
                    <a:pt x="391332" y="265278"/>
                    <a:pt x="393906" y="265278"/>
                  </a:cubicBezTo>
                  <a:cubicBezTo>
                    <a:pt x="393906" y="265278"/>
                    <a:pt x="393906" y="265278"/>
                    <a:pt x="396481" y="265278"/>
                  </a:cubicBezTo>
                  <a:cubicBezTo>
                    <a:pt x="396481" y="265278"/>
                    <a:pt x="396481" y="265278"/>
                    <a:pt x="396481" y="267854"/>
                  </a:cubicBezTo>
                  <a:cubicBezTo>
                    <a:pt x="396481" y="267854"/>
                    <a:pt x="396481" y="267854"/>
                    <a:pt x="399055" y="267854"/>
                  </a:cubicBezTo>
                  <a:cubicBezTo>
                    <a:pt x="399055" y="267854"/>
                    <a:pt x="399055" y="267854"/>
                    <a:pt x="401630" y="270429"/>
                  </a:cubicBezTo>
                  <a:cubicBezTo>
                    <a:pt x="401630" y="270429"/>
                    <a:pt x="401630" y="270429"/>
                    <a:pt x="404204" y="270429"/>
                  </a:cubicBezTo>
                  <a:cubicBezTo>
                    <a:pt x="404204" y="270429"/>
                    <a:pt x="404204" y="270429"/>
                    <a:pt x="404204" y="273005"/>
                  </a:cubicBezTo>
                  <a:cubicBezTo>
                    <a:pt x="404204" y="273005"/>
                    <a:pt x="404204" y="273005"/>
                    <a:pt x="406779" y="273005"/>
                  </a:cubicBezTo>
                  <a:cubicBezTo>
                    <a:pt x="406779" y="273005"/>
                    <a:pt x="406779" y="273005"/>
                    <a:pt x="409353" y="273005"/>
                  </a:cubicBezTo>
                  <a:cubicBezTo>
                    <a:pt x="409353" y="275580"/>
                    <a:pt x="409353" y="275580"/>
                    <a:pt x="409353" y="275580"/>
                  </a:cubicBezTo>
                  <a:cubicBezTo>
                    <a:pt x="409353" y="275580"/>
                    <a:pt x="411928" y="275580"/>
                    <a:pt x="411928" y="275580"/>
                  </a:cubicBezTo>
                  <a:cubicBezTo>
                    <a:pt x="411928" y="275580"/>
                    <a:pt x="411928" y="275580"/>
                    <a:pt x="414503" y="275580"/>
                  </a:cubicBezTo>
                  <a:cubicBezTo>
                    <a:pt x="414503" y="275580"/>
                    <a:pt x="414503" y="275580"/>
                    <a:pt x="414503" y="278156"/>
                  </a:cubicBezTo>
                  <a:cubicBezTo>
                    <a:pt x="414503" y="278156"/>
                    <a:pt x="414503" y="278156"/>
                    <a:pt x="417077" y="278156"/>
                  </a:cubicBezTo>
                  <a:cubicBezTo>
                    <a:pt x="417077" y="278156"/>
                    <a:pt x="417077" y="278156"/>
                    <a:pt x="419652" y="278156"/>
                  </a:cubicBezTo>
                  <a:cubicBezTo>
                    <a:pt x="419652" y="278156"/>
                    <a:pt x="419652" y="278156"/>
                    <a:pt x="419652" y="280731"/>
                  </a:cubicBezTo>
                  <a:cubicBezTo>
                    <a:pt x="419652" y="280731"/>
                    <a:pt x="419652" y="280731"/>
                    <a:pt x="422226" y="280731"/>
                  </a:cubicBezTo>
                  <a:cubicBezTo>
                    <a:pt x="422226" y="280731"/>
                    <a:pt x="422226" y="280731"/>
                    <a:pt x="424801" y="280731"/>
                  </a:cubicBezTo>
                  <a:cubicBezTo>
                    <a:pt x="424801" y="280731"/>
                    <a:pt x="424801" y="280731"/>
                    <a:pt x="424801" y="283307"/>
                  </a:cubicBezTo>
                  <a:cubicBezTo>
                    <a:pt x="424801" y="283307"/>
                    <a:pt x="424801" y="283307"/>
                    <a:pt x="427375" y="283307"/>
                  </a:cubicBezTo>
                  <a:cubicBezTo>
                    <a:pt x="429950" y="283307"/>
                    <a:pt x="429950" y="283307"/>
                    <a:pt x="429950" y="283307"/>
                  </a:cubicBezTo>
                  <a:cubicBezTo>
                    <a:pt x="429950" y="283307"/>
                    <a:pt x="429950" y="283307"/>
                    <a:pt x="429950" y="285882"/>
                  </a:cubicBezTo>
                  <a:cubicBezTo>
                    <a:pt x="429950" y="285882"/>
                    <a:pt x="429950" y="285882"/>
                    <a:pt x="432524" y="285882"/>
                  </a:cubicBezTo>
                  <a:cubicBezTo>
                    <a:pt x="435099" y="285882"/>
                    <a:pt x="435099" y="285882"/>
                    <a:pt x="435099" y="285882"/>
                  </a:cubicBezTo>
                  <a:cubicBezTo>
                    <a:pt x="435099" y="285882"/>
                    <a:pt x="437674" y="285882"/>
                    <a:pt x="437674" y="288458"/>
                  </a:cubicBezTo>
                  <a:cubicBezTo>
                    <a:pt x="437674" y="288458"/>
                    <a:pt x="437674" y="288458"/>
                    <a:pt x="440248" y="288458"/>
                  </a:cubicBezTo>
                  <a:cubicBezTo>
                    <a:pt x="440248" y="288458"/>
                    <a:pt x="440248" y="288458"/>
                    <a:pt x="442823" y="288458"/>
                  </a:cubicBezTo>
                  <a:cubicBezTo>
                    <a:pt x="442823" y="288458"/>
                    <a:pt x="442823" y="291033"/>
                    <a:pt x="442823" y="291033"/>
                  </a:cubicBezTo>
                  <a:cubicBezTo>
                    <a:pt x="442823" y="291033"/>
                    <a:pt x="442823" y="291033"/>
                    <a:pt x="445397" y="291033"/>
                  </a:cubicBezTo>
                  <a:cubicBezTo>
                    <a:pt x="445397" y="291033"/>
                    <a:pt x="445397" y="291033"/>
                    <a:pt x="447972" y="291033"/>
                  </a:cubicBezTo>
                  <a:cubicBezTo>
                    <a:pt x="450546" y="291033"/>
                    <a:pt x="450546" y="291033"/>
                    <a:pt x="450546" y="291033"/>
                  </a:cubicBezTo>
                  <a:cubicBezTo>
                    <a:pt x="450546" y="291033"/>
                    <a:pt x="450546" y="291033"/>
                    <a:pt x="453121" y="291033"/>
                  </a:cubicBezTo>
                  <a:cubicBezTo>
                    <a:pt x="453121" y="291033"/>
                    <a:pt x="453121" y="291033"/>
                    <a:pt x="453121" y="293609"/>
                  </a:cubicBezTo>
                  <a:cubicBezTo>
                    <a:pt x="453121" y="293609"/>
                    <a:pt x="455695" y="293609"/>
                    <a:pt x="455695" y="293609"/>
                  </a:cubicBezTo>
                  <a:cubicBezTo>
                    <a:pt x="455695" y="293609"/>
                    <a:pt x="455695" y="293609"/>
                    <a:pt x="458270" y="293609"/>
                  </a:cubicBezTo>
                  <a:cubicBezTo>
                    <a:pt x="458270" y="293609"/>
                    <a:pt x="458270" y="293609"/>
                    <a:pt x="458270" y="296184"/>
                  </a:cubicBezTo>
                  <a:cubicBezTo>
                    <a:pt x="460844" y="296184"/>
                    <a:pt x="460844" y="296184"/>
                    <a:pt x="460844" y="296184"/>
                  </a:cubicBezTo>
                  <a:cubicBezTo>
                    <a:pt x="463419" y="296184"/>
                    <a:pt x="463419" y="296184"/>
                    <a:pt x="463419" y="296184"/>
                  </a:cubicBezTo>
                  <a:cubicBezTo>
                    <a:pt x="463419" y="296184"/>
                    <a:pt x="463419" y="296184"/>
                    <a:pt x="465994" y="296184"/>
                  </a:cubicBezTo>
                  <a:cubicBezTo>
                    <a:pt x="465994" y="296184"/>
                    <a:pt x="465994" y="296184"/>
                    <a:pt x="465994" y="298760"/>
                  </a:cubicBezTo>
                  <a:cubicBezTo>
                    <a:pt x="465994" y="298760"/>
                    <a:pt x="465994" y="298760"/>
                    <a:pt x="468568" y="298760"/>
                  </a:cubicBezTo>
                  <a:cubicBezTo>
                    <a:pt x="468568" y="298760"/>
                    <a:pt x="468568" y="298760"/>
                    <a:pt x="471143" y="298760"/>
                  </a:cubicBezTo>
                  <a:cubicBezTo>
                    <a:pt x="471143" y="298760"/>
                    <a:pt x="471143" y="298760"/>
                    <a:pt x="473717" y="298760"/>
                  </a:cubicBezTo>
                  <a:cubicBezTo>
                    <a:pt x="473717" y="298760"/>
                    <a:pt x="473717" y="298760"/>
                    <a:pt x="476292" y="298760"/>
                  </a:cubicBezTo>
                  <a:cubicBezTo>
                    <a:pt x="476292" y="298760"/>
                    <a:pt x="476292" y="298760"/>
                    <a:pt x="476292" y="301335"/>
                  </a:cubicBezTo>
                  <a:cubicBezTo>
                    <a:pt x="478866" y="301335"/>
                    <a:pt x="478866" y="301335"/>
                    <a:pt x="478866" y="301335"/>
                  </a:cubicBezTo>
                  <a:cubicBezTo>
                    <a:pt x="478866" y="301335"/>
                    <a:pt x="478866" y="301335"/>
                    <a:pt x="481441" y="301335"/>
                  </a:cubicBezTo>
                  <a:cubicBezTo>
                    <a:pt x="481441" y="301335"/>
                    <a:pt x="481441" y="301335"/>
                    <a:pt x="484015" y="301335"/>
                  </a:cubicBezTo>
                  <a:cubicBezTo>
                    <a:pt x="484015" y="301335"/>
                    <a:pt x="484015" y="301335"/>
                    <a:pt x="484015" y="303911"/>
                  </a:cubicBezTo>
                  <a:cubicBezTo>
                    <a:pt x="486590" y="303911"/>
                    <a:pt x="486590" y="303911"/>
                    <a:pt x="486590" y="303911"/>
                  </a:cubicBezTo>
                  <a:cubicBezTo>
                    <a:pt x="486590" y="303911"/>
                    <a:pt x="486590" y="303911"/>
                    <a:pt x="489165" y="303911"/>
                  </a:cubicBezTo>
                  <a:cubicBezTo>
                    <a:pt x="489165" y="303911"/>
                    <a:pt x="489165" y="303911"/>
                    <a:pt x="491739" y="303911"/>
                  </a:cubicBezTo>
                  <a:cubicBezTo>
                    <a:pt x="491739" y="303911"/>
                    <a:pt x="491739" y="303911"/>
                    <a:pt x="491739" y="306487"/>
                  </a:cubicBezTo>
                  <a:cubicBezTo>
                    <a:pt x="491739" y="306487"/>
                    <a:pt x="491739" y="306487"/>
                    <a:pt x="494314" y="306487"/>
                  </a:cubicBezTo>
                  <a:cubicBezTo>
                    <a:pt x="496888" y="306487"/>
                    <a:pt x="496888" y="306487"/>
                    <a:pt x="496888" y="306487"/>
                  </a:cubicBezTo>
                  <a:cubicBezTo>
                    <a:pt x="496888" y="306487"/>
                    <a:pt x="496888" y="306487"/>
                    <a:pt x="496888" y="309062"/>
                  </a:cubicBezTo>
                  <a:cubicBezTo>
                    <a:pt x="496888" y="309062"/>
                    <a:pt x="496888" y="309062"/>
                    <a:pt x="499463" y="309062"/>
                  </a:cubicBezTo>
                  <a:cubicBezTo>
                    <a:pt x="499463" y="309062"/>
                    <a:pt x="499463" y="309062"/>
                    <a:pt x="502037" y="309062"/>
                  </a:cubicBezTo>
                  <a:cubicBezTo>
                    <a:pt x="502037" y="309062"/>
                    <a:pt x="502037" y="309062"/>
                    <a:pt x="504612" y="309062"/>
                  </a:cubicBezTo>
                  <a:cubicBezTo>
                    <a:pt x="504612" y="309062"/>
                    <a:pt x="504612" y="309062"/>
                    <a:pt x="504612" y="311638"/>
                  </a:cubicBezTo>
                  <a:cubicBezTo>
                    <a:pt x="507186" y="311638"/>
                    <a:pt x="507186" y="311638"/>
                    <a:pt x="507186" y="311638"/>
                  </a:cubicBezTo>
                  <a:cubicBezTo>
                    <a:pt x="507186" y="311638"/>
                    <a:pt x="507186" y="311638"/>
                    <a:pt x="509761" y="311638"/>
                  </a:cubicBezTo>
                  <a:cubicBezTo>
                    <a:pt x="512335" y="311638"/>
                    <a:pt x="512335" y="311638"/>
                    <a:pt x="512335" y="311638"/>
                  </a:cubicBezTo>
                  <a:cubicBezTo>
                    <a:pt x="512335" y="311638"/>
                    <a:pt x="512335" y="311638"/>
                    <a:pt x="512335" y="314213"/>
                  </a:cubicBezTo>
                  <a:cubicBezTo>
                    <a:pt x="514910" y="314213"/>
                    <a:pt x="514910" y="314213"/>
                    <a:pt x="514910" y="314213"/>
                  </a:cubicBezTo>
                  <a:cubicBezTo>
                    <a:pt x="514910" y="314213"/>
                    <a:pt x="514910" y="314213"/>
                    <a:pt x="517485" y="314213"/>
                  </a:cubicBezTo>
                  <a:cubicBezTo>
                    <a:pt x="517485" y="314213"/>
                    <a:pt x="517485" y="314213"/>
                    <a:pt x="517485" y="316789"/>
                  </a:cubicBezTo>
                  <a:cubicBezTo>
                    <a:pt x="517485" y="316789"/>
                    <a:pt x="517485" y="316789"/>
                    <a:pt x="520059" y="316789"/>
                  </a:cubicBezTo>
                  <a:cubicBezTo>
                    <a:pt x="520059" y="316789"/>
                    <a:pt x="520059" y="319364"/>
                    <a:pt x="520059" y="319364"/>
                  </a:cubicBezTo>
                  <a:cubicBezTo>
                    <a:pt x="520059" y="319364"/>
                    <a:pt x="520059" y="319364"/>
                    <a:pt x="522634" y="319364"/>
                  </a:cubicBezTo>
                  <a:cubicBezTo>
                    <a:pt x="522634" y="319364"/>
                    <a:pt x="522634" y="319364"/>
                    <a:pt x="522634" y="321940"/>
                  </a:cubicBezTo>
                  <a:cubicBezTo>
                    <a:pt x="522634" y="321940"/>
                    <a:pt x="522634" y="321940"/>
                    <a:pt x="525208" y="321940"/>
                  </a:cubicBezTo>
                  <a:cubicBezTo>
                    <a:pt x="525208" y="321940"/>
                    <a:pt x="525208" y="321940"/>
                    <a:pt x="525208" y="324515"/>
                  </a:cubicBezTo>
                  <a:cubicBezTo>
                    <a:pt x="525208" y="324515"/>
                    <a:pt x="525208" y="327091"/>
                    <a:pt x="525208" y="327091"/>
                  </a:cubicBezTo>
                  <a:cubicBezTo>
                    <a:pt x="525208" y="327091"/>
                    <a:pt x="525208" y="327091"/>
                    <a:pt x="525208" y="329666"/>
                  </a:cubicBezTo>
                  <a:cubicBezTo>
                    <a:pt x="525208" y="329666"/>
                    <a:pt x="525208" y="329666"/>
                    <a:pt x="525208" y="332242"/>
                  </a:cubicBezTo>
                  <a:cubicBezTo>
                    <a:pt x="525208" y="332242"/>
                    <a:pt x="525208" y="332242"/>
                    <a:pt x="525208" y="334817"/>
                  </a:cubicBezTo>
                  <a:cubicBezTo>
                    <a:pt x="525208" y="334817"/>
                    <a:pt x="525208" y="334817"/>
                    <a:pt x="525208" y="337393"/>
                  </a:cubicBezTo>
                  <a:cubicBezTo>
                    <a:pt x="525208" y="337393"/>
                    <a:pt x="525208" y="337393"/>
                    <a:pt x="525208" y="339968"/>
                  </a:cubicBezTo>
                  <a:cubicBezTo>
                    <a:pt x="525208" y="339968"/>
                    <a:pt x="525208" y="342544"/>
                    <a:pt x="525208" y="345119"/>
                  </a:cubicBezTo>
                  <a:cubicBezTo>
                    <a:pt x="525208" y="345119"/>
                    <a:pt x="525208" y="345119"/>
                    <a:pt x="525208" y="347695"/>
                  </a:cubicBezTo>
                  <a:cubicBezTo>
                    <a:pt x="525208" y="350270"/>
                    <a:pt x="525208" y="350270"/>
                    <a:pt x="525208" y="350270"/>
                  </a:cubicBezTo>
                  <a:cubicBezTo>
                    <a:pt x="525208" y="350270"/>
                    <a:pt x="525208" y="352846"/>
                    <a:pt x="527783" y="352846"/>
                  </a:cubicBezTo>
                  <a:cubicBezTo>
                    <a:pt x="527783" y="352846"/>
                    <a:pt x="527783" y="352846"/>
                    <a:pt x="527783" y="355421"/>
                  </a:cubicBezTo>
                  <a:cubicBezTo>
                    <a:pt x="527783" y="355421"/>
                    <a:pt x="527783" y="355421"/>
                    <a:pt x="527783" y="357997"/>
                  </a:cubicBezTo>
                  <a:cubicBezTo>
                    <a:pt x="527783" y="360572"/>
                    <a:pt x="527783" y="360572"/>
                    <a:pt x="527783" y="360572"/>
                  </a:cubicBezTo>
                  <a:cubicBezTo>
                    <a:pt x="527783" y="360572"/>
                    <a:pt x="527783" y="360572"/>
                    <a:pt x="527783" y="363148"/>
                  </a:cubicBezTo>
                  <a:cubicBezTo>
                    <a:pt x="527783" y="365723"/>
                    <a:pt x="527783" y="365723"/>
                    <a:pt x="527783" y="365723"/>
                  </a:cubicBezTo>
                  <a:cubicBezTo>
                    <a:pt x="527783" y="365723"/>
                    <a:pt x="527783" y="365723"/>
                    <a:pt x="527783" y="368299"/>
                  </a:cubicBezTo>
                  <a:cubicBezTo>
                    <a:pt x="527783" y="368299"/>
                    <a:pt x="527783" y="368299"/>
                    <a:pt x="527783" y="370874"/>
                  </a:cubicBezTo>
                  <a:cubicBezTo>
                    <a:pt x="527783" y="370874"/>
                    <a:pt x="527783" y="373450"/>
                    <a:pt x="527783" y="373450"/>
                  </a:cubicBezTo>
                  <a:cubicBezTo>
                    <a:pt x="527783" y="373450"/>
                    <a:pt x="527783" y="376025"/>
                    <a:pt x="530357" y="376025"/>
                  </a:cubicBezTo>
                  <a:cubicBezTo>
                    <a:pt x="530357" y="376025"/>
                    <a:pt x="530357" y="376025"/>
                    <a:pt x="530357" y="378601"/>
                  </a:cubicBezTo>
                  <a:cubicBezTo>
                    <a:pt x="530357" y="378601"/>
                    <a:pt x="530357" y="378601"/>
                    <a:pt x="530357" y="381176"/>
                  </a:cubicBezTo>
                  <a:cubicBezTo>
                    <a:pt x="527783" y="381176"/>
                    <a:pt x="527783" y="381176"/>
                    <a:pt x="527783" y="383752"/>
                  </a:cubicBezTo>
                  <a:cubicBezTo>
                    <a:pt x="527783" y="383752"/>
                    <a:pt x="527783" y="383752"/>
                    <a:pt x="527783" y="386327"/>
                  </a:cubicBezTo>
                  <a:cubicBezTo>
                    <a:pt x="525208" y="386327"/>
                    <a:pt x="525208" y="386327"/>
                    <a:pt x="525208" y="386327"/>
                  </a:cubicBezTo>
                  <a:cubicBezTo>
                    <a:pt x="522634" y="386327"/>
                    <a:pt x="522634" y="386327"/>
                    <a:pt x="522634" y="386327"/>
                  </a:cubicBezTo>
                  <a:cubicBezTo>
                    <a:pt x="522634" y="386327"/>
                    <a:pt x="520059" y="386327"/>
                    <a:pt x="520059" y="386327"/>
                  </a:cubicBezTo>
                  <a:cubicBezTo>
                    <a:pt x="517485" y="386327"/>
                    <a:pt x="517485" y="386327"/>
                    <a:pt x="514910" y="386327"/>
                  </a:cubicBezTo>
                  <a:cubicBezTo>
                    <a:pt x="512335" y="386327"/>
                    <a:pt x="512335" y="386327"/>
                    <a:pt x="512335" y="386327"/>
                  </a:cubicBezTo>
                  <a:cubicBezTo>
                    <a:pt x="512335" y="383752"/>
                    <a:pt x="512335" y="383752"/>
                    <a:pt x="512335" y="383752"/>
                  </a:cubicBezTo>
                  <a:cubicBezTo>
                    <a:pt x="512335" y="383752"/>
                    <a:pt x="509761" y="383752"/>
                    <a:pt x="509761" y="383752"/>
                  </a:cubicBezTo>
                  <a:cubicBezTo>
                    <a:pt x="507186" y="383752"/>
                    <a:pt x="507186" y="383752"/>
                    <a:pt x="507186" y="383752"/>
                  </a:cubicBezTo>
                  <a:cubicBezTo>
                    <a:pt x="504612" y="383752"/>
                    <a:pt x="504612" y="383752"/>
                    <a:pt x="504612" y="383752"/>
                  </a:cubicBezTo>
                  <a:cubicBezTo>
                    <a:pt x="504612" y="381176"/>
                    <a:pt x="504612" y="381176"/>
                    <a:pt x="504612" y="381176"/>
                  </a:cubicBezTo>
                  <a:cubicBezTo>
                    <a:pt x="504612" y="381176"/>
                    <a:pt x="504612" y="381176"/>
                    <a:pt x="502037" y="381176"/>
                  </a:cubicBezTo>
                  <a:cubicBezTo>
                    <a:pt x="502037" y="381176"/>
                    <a:pt x="502037" y="381176"/>
                    <a:pt x="499463" y="381176"/>
                  </a:cubicBezTo>
                  <a:cubicBezTo>
                    <a:pt x="496888" y="381176"/>
                    <a:pt x="496888" y="381176"/>
                    <a:pt x="496888" y="381176"/>
                  </a:cubicBezTo>
                  <a:cubicBezTo>
                    <a:pt x="496888" y="378601"/>
                    <a:pt x="496888" y="378601"/>
                    <a:pt x="494314" y="378601"/>
                  </a:cubicBezTo>
                  <a:cubicBezTo>
                    <a:pt x="491739" y="378601"/>
                    <a:pt x="491739" y="378601"/>
                    <a:pt x="491739" y="378601"/>
                  </a:cubicBezTo>
                  <a:cubicBezTo>
                    <a:pt x="489165" y="378601"/>
                    <a:pt x="489165" y="378601"/>
                    <a:pt x="489165" y="378601"/>
                  </a:cubicBezTo>
                  <a:cubicBezTo>
                    <a:pt x="489165" y="378601"/>
                    <a:pt x="489165" y="378601"/>
                    <a:pt x="489165" y="376025"/>
                  </a:cubicBezTo>
                  <a:cubicBezTo>
                    <a:pt x="486590" y="376025"/>
                    <a:pt x="486590" y="376025"/>
                    <a:pt x="486590" y="376025"/>
                  </a:cubicBezTo>
                  <a:cubicBezTo>
                    <a:pt x="484015" y="373450"/>
                    <a:pt x="484015" y="373450"/>
                    <a:pt x="484015" y="373450"/>
                  </a:cubicBezTo>
                  <a:cubicBezTo>
                    <a:pt x="481441" y="373450"/>
                    <a:pt x="481441" y="373450"/>
                    <a:pt x="481441" y="373450"/>
                  </a:cubicBezTo>
                  <a:cubicBezTo>
                    <a:pt x="481441" y="370874"/>
                    <a:pt x="481441" y="370874"/>
                    <a:pt x="481441" y="370874"/>
                  </a:cubicBezTo>
                  <a:cubicBezTo>
                    <a:pt x="481441" y="370874"/>
                    <a:pt x="481441" y="370874"/>
                    <a:pt x="481441" y="368299"/>
                  </a:cubicBezTo>
                  <a:cubicBezTo>
                    <a:pt x="481441" y="365723"/>
                    <a:pt x="481441" y="365723"/>
                    <a:pt x="481441" y="365723"/>
                  </a:cubicBezTo>
                  <a:cubicBezTo>
                    <a:pt x="481441" y="363148"/>
                    <a:pt x="481441" y="363148"/>
                    <a:pt x="481441" y="363148"/>
                  </a:cubicBezTo>
                  <a:cubicBezTo>
                    <a:pt x="478866" y="363148"/>
                    <a:pt x="478866" y="363148"/>
                    <a:pt x="478866" y="363148"/>
                  </a:cubicBezTo>
                  <a:cubicBezTo>
                    <a:pt x="478866" y="363148"/>
                    <a:pt x="478866" y="363148"/>
                    <a:pt x="478866" y="360572"/>
                  </a:cubicBezTo>
                  <a:cubicBezTo>
                    <a:pt x="478866" y="357997"/>
                    <a:pt x="478866" y="357997"/>
                    <a:pt x="478866" y="357997"/>
                  </a:cubicBezTo>
                  <a:cubicBezTo>
                    <a:pt x="476292" y="357997"/>
                    <a:pt x="476292" y="357997"/>
                    <a:pt x="476292" y="357997"/>
                  </a:cubicBezTo>
                  <a:cubicBezTo>
                    <a:pt x="476292" y="357997"/>
                    <a:pt x="476292" y="357997"/>
                    <a:pt x="473717" y="357997"/>
                  </a:cubicBezTo>
                  <a:cubicBezTo>
                    <a:pt x="473717" y="355421"/>
                    <a:pt x="473717" y="355421"/>
                    <a:pt x="473717" y="355421"/>
                  </a:cubicBezTo>
                  <a:cubicBezTo>
                    <a:pt x="471143" y="355421"/>
                    <a:pt x="471143" y="355421"/>
                    <a:pt x="471143" y="355421"/>
                  </a:cubicBezTo>
                  <a:cubicBezTo>
                    <a:pt x="468568" y="355421"/>
                    <a:pt x="468568" y="355421"/>
                    <a:pt x="468568" y="355421"/>
                  </a:cubicBezTo>
                  <a:cubicBezTo>
                    <a:pt x="468568" y="352846"/>
                    <a:pt x="465994" y="352846"/>
                    <a:pt x="465994" y="352846"/>
                  </a:cubicBezTo>
                  <a:cubicBezTo>
                    <a:pt x="465994" y="352846"/>
                    <a:pt x="465994" y="352846"/>
                    <a:pt x="463419" y="352846"/>
                  </a:cubicBezTo>
                  <a:cubicBezTo>
                    <a:pt x="463419" y="352846"/>
                    <a:pt x="463419" y="352846"/>
                    <a:pt x="463419" y="350270"/>
                  </a:cubicBezTo>
                  <a:cubicBezTo>
                    <a:pt x="463419" y="350270"/>
                    <a:pt x="460844" y="350270"/>
                    <a:pt x="460844" y="350270"/>
                  </a:cubicBezTo>
                  <a:cubicBezTo>
                    <a:pt x="458270" y="350270"/>
                    <a:pt x="458270" y="350270"/>
                    <a:pt x="458270" y="350270"/>
                  </a:cubicBezTo>
                  <a:cubicBezTo>
                    <a:pt x="458270" y="350270"/>
                    <a:pt x="455695" y="350270"/>
                    <a:pt x="455695" y="350270"/>
                  </a:cubicBezTo>
                  <a:cubicBezTo>
                    <a:pt x="455695" y="350270"/>
                    <a:pt x="455695" y="350270"/>
                    <a:pt x="453121" y="350270"/>
                  </a:cubicBezTo>
                  <a:cubicBezTo>
                    <a:pt x="450546" y="350270"/>
                    <a:pt x="450546" y="350270"/>
                    <a:pt x="450546" y="350270"/>
                  </a:cubicBezTo>
                  <a:cubicBezTo>
                    <a:pt x="450546" y="347695"/>
                    <a:pt x="450546" y="347695"/>
                    <a:pt x="450546" y="347695"/>
                  </a:cubicBezTo>
                  <a:cubicBezTo>
                    <a:pt x="450546" y="347695"/>
                    <a:pt x="447972" y="347695"/>
                    <a:pt x="447972" y="347695"/>
                  </a:cubicBezTo>
                  <a:cubicBezTo>
                    <a:pt x="445397" y="347695"/>
                    <a:pt x="445397" y="347695"/>
                    <a:pt x="445397" y="347695"/>
                  </a:cubicBezTo>
                  <a:cubicBezTo>
                    <a:pt x="442823" y="347695"/>
                    <a:pt x="442823" y="347695"/>
                    <a:pt x="442823" y="347695"/>
                  </a:cubicBezTo>
                  <a:cubicBezTo>
                    <a:pt x="442823" y="345119"/>
                    <a:pt x="442823" y="345119"/>
                    <a:pt x="442823" y="345119"/>
                  </a:cubicBezTo>
                  <a:cubicBezTo>
                    <a:pt x="440248" y="345119"/>
                    <a:pt x="440248" y="345119"/>
                    <a:pt x="440248" y="345119"/>
                  </a:cubicBezTo>
                  <a:cubicBezTo>
                    <a:pt x="440248" y="342544"/>
                    <a:pt x="440248" y="342544"/>
                    <a:pt x="440248" y="342544"/>
                  </a:cubicBezTo>
                  <a:cubicBezTo>
                    <a:pt x="440248" y="342544"/>
                    <a:pt x="440248" y="342544"/>
                    <a:pt x="437674" y="342544"/>
                  </a:cubicBezTo>
                  <a:cubicBezTo>
                    <a:pt x="435099" y="342544"/>
                    <a:pt x="435099" y="342544"/>
                    <a:pt x="435099" y="342544"/>
                  </a:cubicBezTo>
                  <a:cubicBezTo>
                    <a:pt x="432524" y="342544"/>
                    <a:pt x="432524" y="342544"/>
                    <a:pt x="432524" y="342544"/>
                  </a:cubicBezTo>
                  <a:cubicBezTo>
                    <a:pt x="432524" y="339968"/>
                    <a:pt x="432524" y="339968"/>
                    <a:pt x="432524" y="339968"/>
                  </a:cubicBezTo>
                  <a:cubicBezTo>
                    <a:pt x="432524" y="339968"/>
                    <a:pt x="432524" y="339968"/>
                    <a:pt x="429950" y="339968"/>
                  </a:cubicBezTo>
                  <a:cubicBezTo>
                    <a:pt x="429950" y="339968"/>
                    <a:pt x="427375" y="339968"/>
                    <a:pt x="427375" y="339968"/>
                  </a:cubicBezTo>
                  <a:cubicBezTo>
                    <a:pt x="427375" y="339968"/>
                    <a:pt x="427375" y="339968"/>
                    <a:pt x="424801" y="339968"/>
                  </a:cubicBezTo>
                  <a:cubicBezTo>
                    <a:pt x="424801" y="337393"/>
                    <a:pt x="424801" y="337393"/>
                    <a:pt x="424801" y="337393"/>
                  </a:cubicBezTo>
                  <a:cubicBezTo>
                    <a:pt x="424801" y="337393"/>
                    <a:pt x="424801" y="337393"/>
                    <a:pt x="422226" y="337393"/>
                  </a:cubicBezTo>
                  <a:cubicBezTo>
                    <a:pt x="419652" y="337393"/>
                    <a:pt x="419652" y="337393"/>
                    <a:pt x="419652" y="337393"/>
                  </a:cubicBezTo>
                  <a:cubicBezTo>
                    <a:pt x="419652" y="334817"/>
                    <a:pt x="419652" y="334817"/>
                    <a:pt x="419652" y="334817"/>
                  </a:cubicBezTo>
                  <a:cubicBezTo>
                    <a:pt x="419652" y="334817"/>
                    <a:pt x="419652" y="334817"/>
                    <a:pt x="417077" y="334817"/>
                  </a:cubicBezTo>
                  <a:cubicBezTo>
                    <a:pt x="417077" y="334817"/>
                    <a:pt x="417077" y="334817"/>
                    <a:pt x="414503" y="334817"/>
                  </a:cubicBezTo>
                  <a:cubicBezTo>
                    <a:pt x="414503" y="332242"/>
                    <a:pt x="414503" y="332242"/>
                    <a:pt x="414503" y="332242"/>
                  </a:cubicBezTo>
                  <a:cubicBezTo>
                    <a:pt x="414503" y="332242"/>
                    <a:pt x="414503" y="332242"/>
                    <a:pt x="411928" y="332242"/>
                  </a:cubicBezTo>
                  <a:cubicBezTo>
                    <a:pt x="411928" y="332242"/>
                    <a:pt x="411928" y="332242"/>
                    <a:pt x="409353" y="332242"/>
                  </a:cubicBezTo>
                  <a:cubicBezTo>
                    <a:pt x="409353" y="329666"/>
                    <a:pt x="409353" y="329666"/>
                    <a:pt x="409353" y="329666"/>
                  </a:cubicBezTo>
                  <a:cubicBezTo>
                    <a:pt x="409353" y="329666"/>
                    <a:pt x="409353" y="329666"/>
                    <a:pt x="406779" y="329666"/>
                  </a:cubicBezTo>
                  <a:cubicBezTo>
                    <a:pt x="404204" y="329666"/>
                    <a:pt x="404204" y="329666"/>
                    <a:pt x="404204" y="329666"/>
                  </a:cubicBezTo>
                  <a:cubicBezTo>
                    <a:pt x="404204" y="329666"/>
                    <a:pt x="404204" y="329666"/>
                    <a:pt x="401630" y="329666"/>
                  </a:cubicBezTo>
                  <a:lnTo>
                    <a:pt x="401630" y="328741"/>
                  </a:lnTo>
                  <a:lnTo>
                    <a:pt x="401630" y="327091"/>
                  </a:lnTo>
                  <a:cubicBezTo>
                    <a:pt x="399055" y="327091"/>
                    <a:pt x="399055" y="327091"/>
                    <a:pt x="399055" y="327091"/>
                  </a:cubicBezTo>
                  <a:cubicBezTo>
                    <a:pt x="396481" y="327091"/>
                    <a:pt x="396481" y="327091"/>
                    <a:pt x="396481" y="327091"/>
                  </a:cubicBezTo>
                  <a:cubicBezTo>
                    <a:pt x="396481" y="327091"/>
                    <a:pt x="396481" y="327091"/>
                    <a:pt x="393906" y="327091"/>
                  </a:cubicBezTo>
                  <a:cubicBezTo>
                    <a:pt x="393906" y="327091"/>
                    <a:pt x="393906" y="327091"/>
                    <a:pt x="393906" y="324515"/>
                  </a:cubicBezTo>
                  <a:cubicBezTo>
                    <a:pt x="391332" y="324515"/>
                    <a:pt x="391332" y="324515"/>
                    <a:pt x="391332" y="324515"/>
                  </a:cubicBezTo>
                  <a:cubicBezTo>
                    <a:pt x="391332" y="321940"/>
                    <a:pt x="391332" y="321940"/>
                    <a:pt x="391332" y="321940"/>
                  </a:cubicBezTo>
                  <a:cubicBezTo>
                    <a:pt x="388757" y="321940"/>
                    <a:pt x="388757" y="321940"/>
                    <a:pt x="388757" y="321940"/>
                  </a:cubicBezTo>
                  <a:cubicBezTo>
                    <a:pt x="388757" y="321940"/>
                    <a:pt x="388757" y="321940"/>
                    <a:pt x="386183" y="321940"/>
                  </a:cubicBezTo>
                  <a:cubicBezTo>
                    <a:pt x="386183" y="319364"/>
                    <a:pt x="386183" y="319364"/>
                    <a:pt x="386183" y="319364"/>
                  </a:cubicBezTo>
                  <a:cubicBezTo>
                    <a:pt x="383608" y="319364"/>
                    <a:pt x="383608" y="319364"/>
                    <a:pt x="383608" y="319364"/>
                  </a:cubicBezTo>
                  <a:cubicBezTo>
                    <a:pt x="381033" y="319364"/>
                    <a:pt x="381033" y="319364"/>
                    <a:pt x="381033" y="319364"/>
                  </a:cubicBezTo>
                  <a:cubicBezTo>
                    <a:pt x="381033" y="319364"/>
                    <a:pt x="381033" y="319364"/>
                    <a:pt x="381033" y="316789"/>
                  </a:cubicBezTo>
                  <a:cubicBezTo>
                    <a:pt x="381033" y="316789"/>
                    <a:pt x="381033" y="316789"/>
                    <a:pt x="378459" y="316789"/>
                  </a:cubicBezTo>
                  <a:cubicBezTo>
                    <a:pt x="378459" y="316789"/>
                    <a:pt x="378459" y="316789"/>
                    <a:pt x="378459" y="314213"/>
                  </a:cubicBezTo>
                  <a:cubicBezTo>
                    <a:pt x="375884" y="314213"/>
                    <a:pt x="375884" y="314213"/>
                    <a:pt x="375884" y="314213"/>
                  </a:cubicBezTo>
                  <a:cubicBezTo>
                    <a:pt x="375884" y="314213"/>
                    <a:pt x="375884" y="314213"/>
                    <a:pt x="373310" y="314213"/>
                  </a:cubicBezTo>
                  <a:cubicBezTo>
                    <a:pt x="373310" y="311638"/>
                    <a:pt x="373310" y="311638"/>
                    <a:pt x="373310" y="311638"/>
                  </a:cubicBezTo>
                  <a:cubicBezTo>
                    <a:pt x="370735" y="311638"/>
                    <a:pt x="370735" y="311638"/>
                    <a:pt x="370735" y="311638"/>
                  </a:cubicBezTo>
                  <a:cubicBezTo>
                    <a:pt x="370735" y="309062"/>
                    <a:pt x="370735" y="309062"/>
                    <a:pt x="370735" y="309062"/>
                  </a:cubicBezTo>
                  <a:cubicBezTo>
                    <a:pt x="368161" y="309062"/>
                    <a:pt x="368161" y="309062"/>
                    <a:pt x="368161" y="309062"/>
                  </a:cubicBezTo>
                  <a:cubicBezTo>
                    <a:pt x="368161" y="309062"/>
                    <a:pt x="368161" y="309062"/>
                    <a:pt x="365586" y="309062"/>
                  </a:cubicBezTo>
                  <a:cubicBezTo>
                    <a:pt x="365586" y="309062"/>
                    <a:pt x="365586" y="309062"/>
                    <a:pt x="365586" y="306487"/>
                  </a:cubicBezTo>
                  <a:cubicBezTo>
                    <a:pt x="363012" y="306487"/>
                    <a:pt x="363012" y="306487"/>
                    <a:pt x="363012" y="306487"/>
                  </a:cubicBezTo>
                  <a:cubicBezTo>
                    <a:pt x="363012" y="306487"/>
                    <a:pt x="363012" y="306487"/>
                    <a:pt x="363012" y="303911"/>
                  </a:cubicBezTo>
                  <a:cubicBezTo>
                    <a:pt x="360437" y="303911"/>
                    <a:pt x="360437" y="303911"/>
                    <a:pt x="360437" y="303911"/>
                  </a:cubicBezTo>
                  <a:cubicBezTo>
                    <a:pt x="360437" y="301335"/>
                    <a:pt x="360437" y="301335"/>
                    <a:pt x="360437" y="301335"/>
                  </a:cubicBezTo>
                  <a:cubicBezTo>
                    <a:pt x="360437" y="301335"/>
                    <a:pt x="360437" y="301335"/>
                    <a:pt x="357862" y="301335"/>
                  </a:cubicBezTo>
                  <a:cubicBezTo>
                    <a:pt x="357862" y="298760"/>
                    <a:pt x="357862" y="298760"/>
                    <a:pt x="357862" y="298760"/>
                  </a:cubicBezTo>
                  <a:cubicBezTo>
                    <a:pt x="355288" y="298760"/>
                    <a:pt x="355288" y="298760"/>
                    <a:pt x="355288" y="298760"/>
                  </a:cubicBezTo>
                  <a:cubicBezTo>
                    <a:pt x="352713" y="298760"/>
                    <a:pt x="352713" y="298760"/>
                    <a:pt x="352713" y="298760"/>
                  </a:cubicBezTo>
                  <a:cubicBezTo>
                    <a:pt x="352713" y="296184"/>
                    <a:pt x="352713" y="296184"/>
                    <a:pt x="352713" y="296184"/>
                  </a:cubicBezTo>
                  <a:cubicBezTo>
                    <a:pt x="350139" y="296184"/>
                    <a:pt x="350139" y="296184"/>
                    <a:pt x="350139" y="296184"/>
                  </a:cubicBezTo>
                  <a:cubicBezTo>
                    <a:pt x="350139" y="293609"/>
                    <a:pt x="350139" y="293609"/>
                    <a:pt x="350139" y="293609"/>
                  </a:cubicBezTo>
                  <a:cubicBezTo>
                    <a:pt x="347564" y="293609"/>
                    <a:pt x="347564" y="293609"/>
                    <a:pt x="347564" y="293609"/>
                  </a:cubicBezTo>
                  <a:cubicBezTo>
                    <a:pt x="347564" y="293609"/>
                    <a:pt x="347564" y="293609"/>
                    <a:pt x="344990" y="293609"/>
                  </a:cubicBezTo>
                  <a:cubicBezTo>
                    <a:pt x="344990" y="291033"/>
                    <a:pt x="344990" y="291033"/>
                    <a:pt x="344990" y="291033"/>
                  </a:cubicBezTo>
                  <a:cubicBezTo>
                    <a:pt x="342415" y="291033"/>
                    <a:pt x="342415" y="291033"/>
                    <a:pt x="342415" y="291033"/>
                  </a:cubicBezTo>
                  <a:cubicBezTo>
                    <a:pt x="342415" y="291033"/>
                    <a:pt x="342415" y="291033"/>
                    <a:pt x="342415" y="288458"/>
                  </a:cubicBezTo>
                  <a:cubicBezTo>
                    <a:pt x="342415" y="285882"/>
                    <a:pt x="342415" y="285882"/>
                    <a:pt x="342415" y="285882"/>
                  </a:cubicBezTo>
                  <a:cubicBezTo>
                    <a:pt x="339841" y="285882"/>
                    <a:pt x="339841" y="285882"/>
                    <a:pt x="339841" y="285882"/>
                  </a:cubicBezTo>
                  <a:cubicBezTo>
                    <a:pt x="339841" y="283307"/>
                    <a:pt x="339841" y="283307"/>
                    <a:pt x="339841" y="283307"/>
                  </a:cubicBezTo>
                  <a:cubicBezTo>
                    <a:pt x="339841" y="283307"/>
                    <a:pt x="339841" y="283307"/>
                    <a:pt x="337266" y="283307"/>
                  </a:cubicBezTo>
                  <a:cubicBezTo>
                    <a:pt x="334692" y="283307"/>
                    <a:pt x="334692" y="283307"/>
                    <a:pt x="334692" y="283307"/>
                  </a:cubicBezTo>
                  <a:cubicBezTo>
                    <a:pt x="334692" y="283307"/>
                    <a:pt x="332117" y="283307"/>
                    <a:pt x="332117" y="283307"/>
                  </a:cubicBezTo>
                  <a:cubicBezTo>
                    <a:pt x="332117" y="283307"/>
                    <a:pt x="329542" y="283307"/>
                    <a:pt x="329542" y="285882"/>
                  </a:cubicBezTo>
                  <a:cubicBezTo>
                    <a:pt x="329542" y="288458"/>
                    <a:pt x="329542" y="288458"/>
                    <a:pt x="329542" y="288458"/>
                  </a:cubicBezTo>
                  <a:cubicBezTo>
                    <a:pt x="329542" y="291033"/>
                    <a:pt x="329542" y="291033"/>
                    <a:pt x="329542" y="293609"/>
                  </a:cubicBezTo>
                  <a:cubicBezTo>
                    <a:pt x="329542" y="296184"/>
                    <a:pt x="329542" y="298760"/>
                    <a:pt x="329542" y="301335"/>
                  </a:cubicBezTo>
                  <a:cubicBezTo>
                    <a:pt x="329542" y="303911"/>
                    <a:pt x="329542" y="306487"/>
                    <a:pt x="329542" y="309062"/>
                  </a:cubicBezTo>
                  <a:cubicBezTo>
                    <a:pt x="329542" y="311638"/>
                    <a:pt x="329542" y="311638"/>
                    <a:pt x="329542" y="311638"/>
                  </a:cubicBezTo>
                  <a:cubicBezTo>
                    <a:pt x="329542" y="311638"/>
                    <a:pt x="329542" y="311638"/>
                    <a:pt x="329542" y="314213"/>
                  </a:cubicBezTo>
                  <a:cubicBezTo>
                    <a:pt x="329542" y="314213"/>
                    <a:pt x="329542" y="319364"/>
                    <a:pt x="329542" y="321940"/>
                  </a:cubicBezTo>
                  <a:cubicBezTo>
                    <a:pt x="329542" y="324515"/>
                    <a:pt x="329542" y="324515"/>
                    <a:pt x="329542" y="324515"/>
                  </a:cubicBezTo>
                  <a:cubicBezTo>
                    <a:pt x="329542" y="327091"/>
                    <a:pt x="329542" y="327091"/>
                    <a:pt x="329542" y="327091"/>
                  </a:cubicBezTo>
                  <a:cubicBezTo>
                    <a:pt x="329542" y="329666"/>
                    <a:pt x="329542" y="329666"/>
                    <a:pt x="329542" y="332242"/>
                  </a:cubicBezTo>
                  <a:cubicBezTo>
                    <a:pt x="329542" y="332242"/>
                    <a:pt x="329542" y="332242"/>
                    <a:pt x="332117" y="332242"/>
                  </a:cubicBezTo>
                  <a:cubicBezTo>
                    <a:pt x="332117" y="332242"/>
                    <a:pt x="332117" y="332242"/>
                    <a:pt x="332117" y="334817"/>
                  </a:cubicBezTo>
                  <a:cubicBezTo>
                    <a:pt x="332117" y="334817"/>
                    <a:pt x="332117" y="337393"/>
                    <a:pt x="332117" y="337393"/>
                  </a:cubicBezTo>
                  <a:cubicBezTo>
                    <a:pt x="332117" y="339968"/>
                    <a:pt x="332117" y="339968"/>
                    <a:pt x="332117" y="339968"/>
                  </a:cubicBezTo>
                  <a:cubicBezTo>
                    <a:pt x="332117" y="339968"/>
                    <a:pt x="334692" y="339968"/>
                    <a:pt x="334692" y="339968"/>
                  </a:cubicBezTo>
                  <a:cubicBezTo>
                    <a:pt x="334692" y="339968"/>
                    <a:pt x="334692" y="339968"/>
                    <a:pt x="337266" y="339968"/>
                  </a:cubicBezTo>
                  <a:cubicBezTo>
                    <a:pt x="337266" y="339968"/>
                    <a:pt x="337266" y="339968"/>
                    <a:pt x="337266" y="342544"/>
                  </a:cubicBezTo>
                  <a:cubicBezTo>
                    <a:pt x="339841" y="342544"/>
                    <a:pt x="339841" y="342544"/>
                    <a:pt x="339841" y="342544"/>
                  </a:cubicBezTo>
                  <a:cubicBezTo>
                    <a:pt x="339841" y="342544"/>
                    <a:pt x="339841" y="342544"/>
                    <a:pt x="339841" y="345119"/>
                  </a:cubicBezTo>
                  <a:cubicBezTo>
                    <a:pt x="339841" y="345119"/>
                    <a:pt x="339841" y="345119"/>
                    <a:pt x="342415" y="345119"/>
                  </a:cubicBezTo>
                  <a:cubicBezTo>
                    <a:pt x="342415" y="345119"/>
                    <a:pt x="342415" y="345119"/>
                    <a:pt x="344990" y="345119"/>
                  </a:cubicBezTo>
                  <a:cubicBezTo>
                    <a:pt x="344990" y="345119"/>
                    <a:pt x="344990" y="345119"/>
                    <a:pt x="344990" y="347695"/>
                  </a:cubicBezTo>
                  <a:cubicBezTo>
                    <a:pt x="344990" y="347695"/>
                    <a:pt x="344990" y="347695"/>
                    <a:pt x="347564" y="347695"/>
                  </a:cubicBezTo>
                  <a:cubicBezTo>
                    <a:pt x="347564" y="347695"/>
                    <a:pt x="347564" y="347695"/>
                    <a:pt x="350139" y="347695"/>
                  </a:cubicBezTo>
                  <a:cubicBezTo>
                    <a:pt x="352713" y="347695"/>
                    <a:pt x="352713" y="347695"/>
                    <a:pt x="352713" y="350270"/>
                  </a:cubicBezTo>
                  <a:cubicBezTo>
                    <a:pt x="352713" y="350270"/>
                    <a:pt x="355288" y="350270"/>
                    <a:pt x="355288" y="350270"/>
                  </a:cubicBezTo>
                  <a:cubicBezTo>
                    <a:pt x="355288" y="350270"/>
                    <a:pt x="355288" y="350270"/>
                    <a:pt x="355288" y="352846"/>
                  </a:cubicBezTo>
                  <a:cubicBezTo>
                    <a:pt x="355288" y="352846"/>
                    <a:pt x="355288" y="352846"/>
                    <a:pt x="357862" y="352846"/>
                  </a:cubicBezTo>
                  <a:cubicBezTo>
                    <a:pt x="357862" y="352846"/>
                    <a:pt x="357862" y="352846"/>
                    <a:pt x="357862" y="355421"/>
                  </a:cubicBezTo>
                  <a:cubicBezTo>
                    <a:pt x="357862" y="355421"/>
                    <a:pt x="357862" y="355421"/>
                    <a:pt x="360437" y="355421"/>
                  </a:cubicBezTo>
                  <a:cubicBezTo>
                    <a:pt x="363012" y="355421"/>
                    <a:pt x="363012" y="355421"/>
                    <a:pt x="363012" y="355421"/>
                  </a:cubicBezTo>
                  <a:cubicBezTo>
                    <a:pt x="363012" y="355421"/>
                    <a:pt x="363012" y="355421"/>
                    <a:pt x="363012" y="357997"/>
                  </a:cubicBezTo>
                  <a:cubicBezTo>
                    <a:pt x="363012" y="357997"/>
                    <a:pt x="363012" y="357997"/>
                    <a:pt x="365586" y="357997"/>
                  </a:cubicBezTo>
                  <a:cubicBezTo>
                    <a:pt x="365586" y="357997"/>
                    <a:pt x="365586" y="357997"/>
                    <a:pt x="365586" y="360572"/>
                  </a:cubicBezTo>
                  <a:cubicBezTo>
                    <a:pt x="365586" y="360572"/>
                    <a:pt x="365586" y="360572"/>
                    <a:pt x="368161" y="360572"/>
                  </a:cubicBezTo>
                  <a:cubicBezTo>
                    <a:pt x="368161" y="360572"/>
                    <a:pt x="368161" y="360572"/>
                    <a:pt x="370735" y="360572"/>
                  </a:cubicBezTo>
                  <a:cubicBezTo>
                    <a:pt x="370735" y="360572"/>
                    <a:pt x="370735" y="360572"/>
                    <a:pt x="370735" y="363148"/>
                  </a:cubicBezTo>
                  <a:cubicBezTo>
                    <a:pt x="370735" y="363148"/>
                    <a:pt x="370735" y="363148"/>
                    <a:pt x="373310" y="363148"/>
                  </a:cubicBezTo>
                  <a:cubicBezTo>
                    <a:pt x="375884" y="363148"/>
                    <a:pt x="375884" y="363148"/>
                    <a:pt x="375884" y="363148"/>
                  </a:cubicBezTo>
                  <a:cubicBezTo>
                    <a:pt x="375884" y="363148"/>
                    <a:pt x="375884" y="363148"/>
                    <a:pt x="375884" y="365723"/>
                  </a:cubicBezTo>
                  <a:cubicBezTo>
                    <a:pt x="375884" y="365723"/>
                    <a:pt x="375884" y="365723"/>
                    <a:pt x="378459" y="365723"/>
                  </a:cubicBezTo>
                  <a:cubicBezTo>
                    <a:pt x="378459" y="365723"/>
                    <a:pt x="378459" y="365723"/>
                    <a:pt x="381033" y="365723"/>
                  </a:cubicBezTo>
                  <a:cubicBezTo>
                    <a:pt x="381033" y="365723"/>
                    <a:pt x="381033" y="365723"/>
                    <a:pt x="381033" y="368299"/>
                  </a:cubicBezTo>
                  <a:cubicBezTo>
                    <a:pt x="381033" y="368299"/>
                    <a:pt x="381033" y="368299"/>
                    <a:pt x="383608" y="368299"/>
                  </a:cubicBezTo>
                  <a:cubicBezTo>
                    <a:pt x="383608" y="368299"/>
                    <a:pt x="383608" y="368299"/>
                    <a:pt x="386183" y="368299"/>
                  </a:cubicBezTo>
                  <a:cubicBezTo>
                    <a:pt x="386183" y="368299"/>
                    <a:pt x="386183" y="368299"/>
                    <a:pt x="386183" y="370874"/>
                  </a:cubicBezTo>
                  <a:cubicBezTo>
                    <a:pt x="386183" y="370874"/>
                    <a:pt x="386183" y="370874"/>
                    <a:pt x="388757" y="370874"/>
                  </a:cubicBezTo>
                  <a:cubicBezTo>
                    <a:pt x="388757" y="370874"/>
                    <a:pt x="388757" y="370874"/>
                    <a:pt x="391332" y="370874"/>
                  </a:cubicBezTo>
                  <a:cubicBezTo>
                    <a:pt x="391332" y="370874"/>
                    <a:pt x="391332" y="370874"/>
                    <a:pt x="391332" y="373450"/>
                  </a:cubicBezTo>
                  <a:cubicBezTo>
                    <a:pt x="391332" y="373450"/>
                    <a:pt x="391332" y="373450"/>
                    <a:pt x="393906" y="373450"/>
                  </a:cubicBezTo>
                  <a:cubicBezTo>
                    <a:pt x="396481" y="373450"/>
                    <a:pt x="396481" y="373450"/>
                    <a:pt x="396481" y="373450"/>
                  </a:cubicBezTo>
                  <a:cubicBezTo>
                    <a:pt x="396481" y="373450"/>
                    <a:pt x="396481" y="373450"/>
                    <a:pt x="399055" y="373450"/>
                  </a:cubicBezTo>
                  <a:cubicBezTo>
                    <a:pt x="399055" y="373450"/>
                    <a:pt x="399055" y="373450"/>
                    <a:pt x="399055" y="376025"/>
                  </a:cubicBezTo>
                  <a:cubicBezTo>
                    <a:pt x="399055" y="376025"/>
                    <a:pt x="399055" y="376025"/>
                    <a:pt x="401630" y="376025"/>
                  </a:cubicBezTo>
                  <a:cubicBezTo>
                    <a:pt x="404204" y="376025"/>
                    <a:pt x="404204" y="376025"/>
                    <a:pt x="404204" y="376025"/>
                  </a:cubicBezTo>
                  <a:cubicBezTo>
                    <a:pt x="404204" y="378601"/>
                    <a:pt x="404204" y="378601"/>
                    <a:pt x="404204" y="378601"/>
                  </a:cubicBezTo>
                  <a:cubicBezTo>
                    <a:pt x="404204" y="378601"/>
                    <a:pt x="404204" y="378601"/>
                    <a:pt x="406779" y="378601"/>
                  </a:cubicBezTo>
                  <a:cubicBezTo>
                    <a:pt x="409353" y="378601"/>
                    <a:pt x="409353" y="378601"/>
                    <a:pt x="409353" y="378601"/>
                  </a:cubicBezTo>
                  <a:cubicBezTo>
                    <a:pt x="409353" y="378601"/>
                    <a:pt x="409353" y="378601"/>
                    <a:pt x="409353" y="381176"/>
                  </a:cubicBezTo>
                  <a:cubicBezTo>
                    <a:pt x="411928" y="381176"/>
                    <a:pt x="411928" y="381176"/>
                    <a:pt x="411928" y="381176"/>
                  </a:cubicBezTo>
                  <a:cubicBezTo>
                    <a:pt x="411928" y="381176"/>
                    <a:pt x="411928" y="381176"/>
                    <a:pt x="414503" y="381176"/>
                  </a:cubicBezTo>
                  <a:cubicBezTo>
                    <a:pt x="414503" y="381176"/>
                    <a:pt x="414503" y="381176"/>
                    <a:pt x="414503" y="383752"/>
                  </a:cubicBezTo>
                  <a:cubicBezTo>
                    <a:pt x="417077" y="383752"/>
                    <a:pt x="417077" y="383752"/>
                    <a:pt x="417077" y="383752"/>
                  </a:cubicBezTo>
                  <a:cubicBezTo>
                    <a:pt x="417077" y="383752"/>
                    <a:pt x="417077" y="383752"/>
                    <a:pt x="419652" y="383752"/>
                  </a:cubicBezTo>
                  <a:cubicBezTo>
                    <a:pt x="419652" y="383752"/>
                    <a:pt x="422226" y="383752"/>
                    <a:pt x="422226" y="383752"/>
                  </a:cubicBezTo>
                  <a:cubicBezTo>
                    <a:pt x="422226" y="383752"/>
                    <a:pt x="424801" y="383752"/>
                    <a:pt x="424801" y="383752"/>
                  </a:cubicBezTo>
                  <a:cubicBezTo>
                    <a:pt x="424801" y="383752"/>
                    <a:pt x="427375" y="383752"/>
                    <a:pt x="427375" y="386327"/>
                  </a:cubicBezTo>
                  <a:cubicBezTo>
                    <a:pt x="427375" y="386327"/>
                    <a:pt x="427375" y="386327"/>
                    <a:pt x="429950" y="386327"/>
                  </a:cubicBezTo>
                  <a:cubicBezTo>
                    <a:pt x="429950" y="386327"/>
                    <a:pt x="432524" y="386327"/>
                    <a:pt x="432524" y="386327"/>
                  </a:cubicBezTo>
                  <a:cubicBezTo>
                    <a:pt x="432524" y="386327"/>
                    <a:pt x="432524" y="386327"/>
                    <a:pt x="432524" y="388903"/>
                  </a:cubicBezTo>
                  <a:cubicBezTo>
                    <a:pt x="435099" y="388903"/>
                    <a:pt x="435099" y="388903"/>
                    <a:pt x="435099" y="388903"/>
                  </a:cubicBezTo>
                  <a:cubicBezTo>
                    <a:pt x="435099" y="388903"/>
                    <a:pt x="435099" y="388903"/>
                    <a:pt x="437674" y="388903"/>
                  </a:cubicBezTo>
                  <a:cubicBezTo>
                    <a:pt x="437674" y="388903"/>
                    <a:pt x="437674" y="388903"/>
                    <a:pt x="437674" y="391479"/>
                  </a:cubicBezTo>
                  <a:cubicBezTo>
                    <a:pt x="440248" y="391479"/>
                    <a:pt x="440248" y="391479"/>
                    <a:pt x="442823" y="391479"/>
                  </a:cubicBezTo>
                  <a:cubicBezTo>
                    <a:pt x="442823" y="391479"/>
                    <a:pt x="442823" y="391479"/>
                    <a:pt x="445397" y="391479"/>
                  </a:cubicBezTo>
                  <a:cubicBezTo>
                    <a:pt x="445397" y="391479"/>
                    <a:pt x="445397" y="391479"/>
                    <a:pt x="447972" y="394054"/>
                  </a:cubicBezTo>
                  <a:cubicBezTo>
                    <a:pt x="447972" y="394054"/>
                    <a:pt x="447972" y="394054"/>
                    <a:pt x="450546" y="394054"/>
                  </a:cubicBezTo>
                  <a:cubicBezTo>
                    <a:pt x="450546" y="394054"/>
                    <a:pt x="453121" y="394054"/>
                    <a:pt x="453121" y="394054"/>
                  </a:cubicBezTo>
                  <a:cubicBezTo>
                    <a:pt x="455695" y="394054"/>
                    <a:pt x="455695" y="394054"/>
                    <a:pt x="455695" y="394054"/>
                  </a:cubicBezTo>
                  <a:cubicBezTo>
                    <a:pt x="455695" y="394054"/>
                    <a:pt x="458270" y="394054"/>
                    <a:pt x="458270" y="394054"/>
                  </a:cubicBezTo>
                  <a:cubicBezTo>
                    <a:pt x="460844" y="394054"/>
                    <a:pt x="460844" y="394054"/>
                    <a:pt x="460844" y="394054"/>
                  </a:cubicBezTo>
                  <a:cubicBezTo>
                    <a:pt x="460844" y="396630"/>
                    <a:pt x="460844" y="396630"/>
                    <a:pt x="460844" y="396630"/>
                  </a:cubicBezTo>
                  <a:cubicBezTo>
                    <a:pt x="463419" y="396630"/>
                    <a:pt x="463419" y="396630"/>
                    <a:pt x="463419" y="396630"/>
                  </a:cubicBezTo>
                  <a:cubicBezTo>
                    <a:pt x="463419" y="396630"/>
                    <a:pt x="463419" y="396630"/>
                    <a:pt x="465994" y="396630"/>
                  </a:cubicBezTo>
                  <a:cubicBezTo>
                    <a:pt x="468568" y="396630"/>
                    <a:pt x="468568" y="396630"/>
                    <a:pt x="468568" y="396630"/>
                  </a:cubicBezTo>
                  <a:cubicBezTo>
                    <a:pt x="468568" y="396630"/>
                    <a:pt x="468568" y="396630"/>
                    <a:pt x="468568" y="399205"/>
                  </a:cubicBezTo>
                  <a:cubicBezTo>
                    <a:pt x="468568" y="399205"/>
                    <a:pt x="471143" y="399205"/>
                    <a:pt x="471143" y="399205"/>
                  </a:cubicBezTo>
                  <a:cubicBezTo>
                    <a:pt x="471143" y="399205"/>
                    <a:pt x="471143" y="399205"/>
                    <a:pt x="473717" y="399205"/>
                  </a:cubicBezTo>
                  <a:cubicBezTo>
                    <a:pt x="476292" y="399205"/>
                    <a:pt x="476292" y="399205"/>
                    <a:pt x="476292" y="399205"/>
                  </a:cubicBezTo>
                  <a:cubicBezTo>
                    <a:pt x="476292" y="399205"/>
                    <a:pt x="476292" y="399205"/>
                    <a:pt x="478866" y="399205"/>
                  </a:cubicBezTo>
                  <a:cubicBezTo>
                    <a:pt x="478866" y="399205"/>
                    <a:pt x="478866" y="399205"/>
                    <a:pt x="478866" y="401781"/>
                  </a:cubicBezTo>
                  <a:cubicBezTo>
                    <a:pt x="478866" y="401781"/>
                    <a:pt x="478866" y="401781"/>
                    <a:pt x="481441" y="401781"/>
                  </a:cubicBezTo>
                  <a:cubicBezTo>
                    <a:pt x="484015" y="401781"/>
                    <a:pt x="484015" y="401781"/>
                    <a:pt x="484015" y="401781"/>
                  </a:cubicBezTo>
                  <a:cubicBezTo>
                    <a:pt x="486590" y="401781"/>
                    <a:pt x="486590" y="401781"/>
                    <a:pt x="486590" y="401781"/>
                  </a:cubicBezTo>
                  <a:cubicBezTo>
                    <a:pt x="486590" y="401781"/>
                    <a:pt x="486590" y="401781"/>
                    <a:pt x="489165" y="401781"/>
                  </a:cubicBezTo>
                  <a:cubicBezTo>
                    <a:pt x="489165" y="404356"/>
                    <a:pt x="489165" y="404356"/>
                    <a:pt x="489165" y="404356"/>
                  </a:cubicBezTo>
                  <a:cubicBezTo>
                    <a:pt x="491739" y="404356"/>
                    <a:pt x="491739" y="404356"/>
                    <a:pt x="491739" y="404356"/>
                  </a:cubicBezTo>
                  <a:cubicBezTo>
                    <a:pt x="491739" y="404356"/>
                    <a:pt x="491739" y="404356"/>
                    <a:pt x="494314" y="404356"/>
                  </a:cubicBezTo>
                  <a:cubicBezTo>
                    <a:pt x="494314" y="404356"/>
                    <a:pt x="496888" y="404356"/>
                    <a:pt x="496888" y="404356"/>
                  </a:cubicBezTo>
                  <a:cubicBezTo>
                    <a:pt x="496888" y="404356"/>
                    <a:pt x="496888" y="404356"/>
                    <a:pt x="499463" y="404356"/>
                  </a:cubicBezTo>
                  <a:cubicBezTo>
                    <a:pt x="499463" y="404356"/>
                    <a:pt x="499463" y="404356"/>
                    <a:pt x="499463" y="406932"/>
                  </a:cubicBezTo>
                  <a:cubicBezTo>
                    <a:pt x="499463" y="406932"/>
                    <a:pt x="499463" y="406932"/>
                    <a:pt x="502037" y="406932"/>
                  </a:cubicBezTo>
                  <a:cubicBezTo>
                    <a:pt x="504612" y="406932"/>
                    <a:pt x="504612" y="406932"/>
                    <a:pt x="504612" y="406932"/>
                  </a:cubicBezTo>
                  <a:cubicBezTo>
                    <a:pt x="504612" y="406932"/>
                    <a:pt x="504612" y="406932"/>
                    <a:pt x="507186" y="406932"/>
                  </a:cubicBezTo>
                  <a:cubicBezTo>
                    <a:pt x="507186" y="406932"/>
                    <a:pt x="509761" y="406932"/>
                    <a:pt x="509761" y="406932"/>
                  </a:cubicBezTo>
                  <a:cubicBezTo>
                    <a:pt x="509761" y="406932"/>
                    <a:pt x="509761" y="406932"/>
                    <a:pt x="509761" y="409507"/>
                  </a:cubicBezTo>
                  <a:cubicBezTo>
                    <a:pt x="509761" y="409507"/>
                    <a:pt x="512335" y="409507"/>
                    <a:pt x="512335" y="409507"/>
                  </a:cubicBezTo>
                  <a:cubicBezTo>
                    <a:pt x="514910" y="409507"/>
                    <a:pt x="514910" y="409507"/>
                    <a:pt x="514910" y="409507"/>
                  </a:cubicBezTo>
                  <a:cubicBezTo>
                    <a:pt x="514910" y="409507"/>
                    <a:pt x="514910" y="409507"/>
                    <a:pt x="517485" y="409507"/>
                  </a:cubicBezTo>
                  <a:cubicBezTo>
                    <a:pt x="517485" y="409507"/>
                    <a:pt x="517485" y="409507"/>
                    <a:pt x="517485" y="412083"/>
                  </a:cubicBezTo>
                  <a:cubicBezTo>
                    <a:pt x="517485" y="412083"/>
                    <a:pt x="520059" y="412083"/>
                    <a:pt x="520059" y="412083"/>
                  </a:cubicBezTo>
                  <a:cubicBezTo>
                    <a:pt x="520059" y="412083"/>
                    <a:pt x="520059" y="412083"/>
                    <a:pt x="522634" y="412083"/>
                  </a:cubicBezTo>
                  <a:cubicBezTo>
                    <a:pt x="522634" y="412083"/>
                    <a:pt x="522634" y="412083"/>
                    <a:pt x="525208" y="412083"/>
                  </a:cubicBezTo>
                  <a:cubicBezTo>
                    <a:pt x="525208" y="412083"/>
                    <a:pt x="527783" y="412083"/>
                    <a:pt x="527783" y="412083"/>
                  </a:cubicBezTo>
                  <a:cubicBezTo>
                    <a:pt x="527783" y="414658"/>
                    <a:pt x="527783" y="414658"/>
                    <a:pt x="527783" y="414658"/>
                  </a:cubicBezTo>
                  <a:cubicBezTo>
                    <a:pt x="527783" y="414658"/>
                    <a:pt x="527783" y="414658"/>
                    <a:pt x="530357" y="414658"/>
                  </a:cubicBezTo>
                  <a:cubicBezTo>
                    <a:pt x="530357" y="414658"/>
                    <a:pt x="530357" y="414658"/>
                    <a:pt x="530357" y="417234"/>
                  </a:cubicBezTo>
                  <a:cubicBezTo>
                    <a:pt x="532932" y="417234"/>
                    <a:pt x="532932" y="417234"/>
                    <a:pt x="532932" y="417234"/>
                  </a:cubicBezTo>
                  <a:cubicBezTo>
                    <a:pt x="532932" y="417234"/>
                    <a:pt x="532932" y="417234"/>
                    <a:pt x="532932" y="419809"/>
                  </a:cubicBezTo>
                  <a:cubicBezTo>
                    <a:pt x="532932" y="422385"/>
                    <a:pt x="532932" y="422385"/>
                    <a:pt x="532932" y="422385"/>
                  </a:cubicBezTo>
                  <a:cubicBezTo>
                    <a:pt x="532932" y="424960"/>
                    <a:pt x="532932" y="424960"/>
                    <a:pt x="532932" y="424960"/>
                  </a:cubicBezTo>
                  <a:cubicBezTo>
                    <a:pt x="532932" y="424960"/>
                    <a:pt x="532932" y="427536"/>
                    <a:pt x="532932" y="430111"/>
                  </a:cubicBezTo>
                  <a:cubicBezTo>
                    <a:pt x="532932" y="430111"/>
                    <a:pt x="532932" y="430111"/>
                    <a:pt x="535506" y="430111"/>
                  </a:cubicBezTo>
                  <a:cubicBezTo>
                    <a:pt x="535506" y="430111"/>
                    <a:pt x="535506" y="432687"/>
                    <a:pt x="535506" y="432687"/>
                  </a:cubicBezTo>
                  <a:cubicBezTo>
                    <a:pt x="535506" y="435262"/>
                    <a:pt x="535506" y="435262"/>
                    <a:pt x="535506" y="435262"/>
                  </a:cubicBezTo>
                  <a:cubicBezTo>
                    <a:pt x="535506" y="437838"/>
                    <a:pt x="535506" y="437838"/>
                    <a:pt x="535506" y="440413"/>
                  </a:cubicBezTo>
                  <a:cubicBezTo>
                    <a:pt x="535506" y="440413"/>
                    <a:pt x="535506" y="442989"/>
                    <a:pt x="535506" y="442989"/>
                  </a:cubicBezTo>
                  <a:cubicBezTo>
                    <a:pt x="535506" y="442989"/>
                    <a:pt x="535506" y="442989"/>
                    <a:pt x="538081" y="442989"/>
                  </a:cubicBezTo>
                  <a:cubicBezTo>
                    <a:pt x="538081" y="445564"/>
                    <a:pt x="538081" y="445564"/>
                    <a:pt x="538081" y="445564"/>
                  </a:cubicBezTo>
                  <a:cubicBezTo>
                    <a:pt x="538081" y="445564"/>
                    <a:pt x="538081" y="448140"/>
                    <a:pt x="538081" y="448140"/>
                  </a:cubicBezTo>
                  <a:cubicBezTo>
                    <a:pt x="538081" y="448140"/>
                    <a:pt x="538081" y="450715"/>
                    <a:pt x="538081" y="450715"/>
                  </a:cubicBezTo>
                  <a:cubicBezTo>
                    <a:pt x="538081" y="453291"/>
                    <a:pt x="538081" y="453291"/>
                    <a:pt x="538081" y="453291"/>
                  </a:cubicBezTo>
                  <a:cubicBezTo>
                    <a:pt x="538081" y="453291"/>
                    <a:pt x="538081" y="455866"/>
                    <a:pt x="538081" y="455866"/>
                  </a:cubicBezTo>
                  <a:cubicBezTo>
                    <a:pt x="540656" y="455866"/>
                    <a:pt x="540656" y="455866"/>
                    <a:pt x="540656" y="455866"/>
                  </a:cubicBezTo>
                  <a:cubicBezTo>
                    <a:pt x="540656" y="458442"/>
                    <a:pt x="540656" y="458442"/>
                    <a:pt x="540656" y="461017"/>
                  </a:cubicBezTo>
                  <a:cubicBezTo>
                    <a:pt x="540656" y="461017"/>
                    <a:pt x="540656" y="461017"/>
                    <a:pt x="540656" y="463593"/>
                  </a:cubicBezTo>
                  <a:cubicBezTo>
                    <a:pt x="540656" y="463593"/>
                    <a:pt x="540656" y="463593"/>
                    <a:pt x="540656" y="466168"/>
                  </a:cubicBezTo>
                  <a:cubicBezTo>
                    <a:pt x="540656" y="468744"/>
                    <a:pt x="540656" y="471320"/>
                    <a:pt x="540656" y="471320"/>
                  </a:cubicBezTo>
                  <a:cubicBezTo>
                    <a:pt x="540656" y="473895"/>
                    <a:pt x="540656" y="473895"/>
                    <a:pt x="540656" y="473895"/>
                  </a:cubicBezTo>
                  <a:cubicBezTo>
                    <a:pt x="540656" y="473895"/>
                    <a:pt x="540656" y="476471"/>
                    <a:pt x="540656" y="479046"/>
                  </a:cubicBezTo>
                  <a:cubicBezTo>
                    <a:pt x="540656" y="479046"/>
                    <a:pt x="540656" y="481622"/>
                    <a:pt x="540656" y="481622"/>
                  </a:cubicBezTo>
                  <a:cubicBezTo>
                    <a:pt x="540656" y="481622"/>
                    <a:pt x="540656" y="484197"/>
                    <a:pt x="540656" y="484197"/>
                  </a:cubicBezTo>
                  <a:cubicBezTo>
                    <a:pt x="540656" y="484197"/>
                    <a:pt x="540656" y="484197"/>
                    <a:pt x="540656" y="486773"/>
                  </a:cubicBezTo>
                  <a:cubicBezTo>
                    <a:pt x="540656" y="486773"/>
                    <a:pt x="540656" y="486773"/>
                    <a:pt x="543230" y="486773"/>
                  </a:cubicBezTo>
                  <a:cubicBezTo>
                    <a:pt x="543230" y="486773"/>
                    <a:pt x="543230" y="486773"/>
                    <a:pt x="543230" y="489348"/>
                  </a:cubicBezTo>
                  <a:cubicBezTo>
                    <a:pt x="540656" y="489348"/>
                    <a:pt x="540656" y="489348"/>
                    <a:pt x="540656" y="489348"/>
                  </a:cubicBezTo>
                  <a:cubicBezTo>
                    <a:pt x="540656" y="489348"/>
                    <a:pt x="538081" y="489348"/>
                    <a:pt x="538081" y="489348"/>
                  </a:cubicBezTo>
                  <a:cubicBezTo>
                    <a:pt x="538081" y="491924"/>
                    <a:pt x="538081" y="491924"/>
                    <a:pt x="538081" y="491924"/>
                  </a:cubicBezTo>
                  <a:cubicBezTo>
                    <a:pt x="538081" y="491924"/>
                    <a:pt x="540656" y="491924"/>
                    <a:pt x="540656" y="491924"/>
                  </a:cubicBezTo>
                  <a:cubicBezTo>
                    <a:pt x="540656" y="491924"/>
                    <a:pt x="540656" y="491924"/>
                    <a:pt x="543230" y="494499"/>
                  </a:cubicBezTo>
                  <a:cubicBezTo>
                    <a:pt x="543230" y="494499"/>
                    <a:pt x="543230" y="494499"/>
                    <a:pt x="543230" y="497075"/>
                  </a:cubicBezTo>
                  <a:cubicBezTo>
                    <a:pt x="543230" y="499650"/>
                    <a:pt x="543230" y="499650"/>
                    <a:pt x="543230" y="499650"/>
                  </a:cubicBezTo>
                  <a:cubicBezTo>
                    <a:pt x="543230" y="502226"/>
                    <a:pt x="543230" y="502226"/>
                    <a:pt x="543230" y="502226"/>
                  </a:cubicBezTo>
                  <a:cubicBezTo>
                    <a:pt x="543230" y="502226"/>
                    <a:pt x="543230" y="504801"/>
                    <a:pt x="543230" y="504801"/>
                  </a:cubicBezTo>
                  <a:cubicBezTo>
                    <a:pt x="543230" y="504801"/>
                    <a:pt x="543230" y="504801"/>
                    <a:pt x="545805" y="504801"/>
                  </a:cubicBezTo>
                  <a:cubicBezTo>
                    <a:pt x="545805" y="504801"/>
                    <a:pt x="545805" y="507377"/>
                    <a:pt x="545805" y="507377"/>
                  </a:cubicBezTo>
                  <a:cubicBezTo>
                    <a:pt x="545805" y="509952"/>
                    <a:pt x="545805" y="512528"/>
                    <a:pt x="545805" y="512528"/>
                  </a:cubicBezTo>
                  <a:cubicBezTo>
                    <a:pt x="545805" y="517679"/>
                    <a:pt x="545805" y="520254"/>
                    <a:pt x="545805" y="522830"/>
                  </a:cubicBezTo>
                  <a:cubicBezTo>
                    <a:pt x="545805" y="522830"/>
                    <a:pt x="545805" y="525405"/>
                    <a:pt x="545805" y="525405"/>
                  </a:cubicBezTo>
                  <a:cubicBezTo>
                    <a:pt x="545805" y="527981"/>
                    <a:pt x="545805" y="527981"/>
                    <a:pt x="545805" y="530556"/>
                  </a:cubicBezTo>
                  <a:cubicBezTo>
                    <a:pt x="545805" y="530556"/>
                    <a:pt x="545805" y="533132"/>
                    <a:pt x="545805" y="533132"/>
                  </a:cubicBezTo>
                  <a:cubicBezTo>
                    <a:pt x="545805" y="533132"/>
                    <a:pt x="545805" y="535707"/>
                    <a:pt x="545805" y="535707"/>
                  </a:cubicBezTo>
                  <a:cubicBezTo>
                    <a:pt x="545805" y="535707"/>
                    <a:pt x="545805" y="538283"/>
                    <a:pt x="545805" y="538283"/>
                  </a:cubicBezTo>
                  <a:cubicBezTo>
                    <a:pt x="545805" y="540858"/>
                    <a:pt x="545805" y="540858"/>
                    <a:pt x="545805" y="540858"/>
                  </a:cubicBezTo>
                  <a:cubicBezTo>
                    <a:pt x="545805" y="540858"/>
                    <a:pt x="545805" y="540858"/>
                    <a:pt x="548379" y="540858"/>
                  </a:cubicBezTo>
                  <a:cubicBezTo>
                    <a:pt x="548379" y="540858"/>
                    <a:pt x="548379" y="540858"/>
                    <a:pt x="548379" y="543434"/>
                  </a:cubicBezTo>
                  <a:cubicBezTo>
                    <a:pt x="548379" y="543434"/>
                    <a:pt x="548379" y="543434"/>
                    <a:pt x="548379" y="546009"/>
                  </a:cubicBezTo>
                  <a:cubicBezTo>
                    <a:pt x="548379" y="548585"/>
                    <a:pt x="548379" y="548585"/>
                    <a:pt x="548379" y="551161"/>
                  </a:cubicBezTo>
                  <a:cubicBezTo>
                    <a:pt x="548379" y="551161"/>
                    <a:pt x="548379" y="553736"/>
                    <a:pt x="548379" y="553736"/>
                  </a:cubicBezTo>
                  <a:cubicBezTo>
                    <a:pt x="548379" y="556312"/>
                    <a:pt x="548379" y="558887"/>
                    <a:pt x="548379" y="561463"/>
                  </a:cubicBezTo>
                  <a:cubicBezTo>
                    <a:pt x="548379" y="561463"/>
                    <a:pt x="548379" y="561463"/>
                    <a:pt x="548379" y="564038"/>
                  </a:cubicBezTo>
                  <a:cubicBezTo>
                    <a:pt x="548379" y="564038"/>
                    <a:pt x="548379" y="566614"/>
                    <a:pt x="548379" y="566614"/>
                  </a:cubicBezTo>
                  <a:cubicBezTo>
                    <a:pt x="548379" y="566614"/>
                    <a:pt x="548379" y="566614"/>
                    <a:pt x="548379" y="569189"/>
                  </a:cubicBezTo>
                  <a:cubicBezTo>
                    <a:pt x="548379" y="569189"/>
                    <a:pt x="548379" y="569189"/>
                    <a:pt x="545805" y="569189"/>
                  </a:cubicBezTo>
                  <a:cubicBezTo>
                    <a:pt x="545805" y="571765"/>
                    <a:pt x="545805" y="571765"/>
                    <a:pt x="545805" y="571765"/>
                  </a:cubicBezTo>
                  <a:cubicBezTo>
                    <a:pt x="543230" y="571765"/>
                    <a:pt x="543230" y="571765"/>
                    <a:pt x="543230" y="571765"/>
                  </a:cubicBezTo>
                  <a:cubicBezTo>
                    <a:pt x="543230" y="571765"/>
                    <a:pt x="540656" y="571765"/>
                    <a:pt x="540656" y="571765"/>
                  </a:cubicBezTo>
                  <a:cubicBezTo>
                    <a:pt x="538081" y="571765"/>
                    <a:pt x="538081" y="571765"/>
                    <a:pt x="538081" y="571765"/>
                  </a:cubicBezTo>
                  <a:cubicBezTo>
                    <a:pt x="538081" y="571765"/>
                    <a:pt x="538081" y="571765"/>
                    <a:pt x="535506" y="571765"/>
                  </a:cubicBezTo>
                  <a:cubicBezTo>
                    <a:pt x="535506" y="571765"/>
                    <a:pt x="535506" y="571765"/>
                    <a:pt x="532932" y="571765"/>
                  </a:cubicBezTo>
                  <a:cubicBezTo>
                    <a:pt x="532932" y="571765"/>
                    <a:pt x="532932" y="571765"/>
                    <a:pt x="532932" y="574340"/>
                  </a:cubicBezTo>
                  <a:cubicBezTo>
                    <a:pt x="530357" y="574340"/>
                    <a:pt x="530357" y="574340"/>
                    <a:pt x="530357" y="574340"/>
                  </a:cubicBezTo>
                  <a:cubicBezTo>
                    <a:pt x="530357" y="571765"/>
                    <a:pt x="530357" y="571765"/>
                    <a:pt x="530357" y="571765"/>
                  </a:cubicBezTo>
                  <a:cubicBezTo>
                    <a:pt x="530357" y="571765"/>
                    <a:pt x="530357" y="571765"/>
                    <a:pt x="527783" y="571765"/>
                  </a:cubicBezTo>
                  <a:cubicBezTo>
                    <a:pt x="527783" y="571765"/>
                    <a:pt x="527783" y="571765"/>
                    <a:pt x="527783" y="574340"/>
                  </a:cubicBezTo>
                  <a:cubicBezTo>
                    <a:pt x="527783" y="574340"/>
                    <a:pt x="527783" y="574340"/>
                    <a:pt x="525208" y="574340"/>
                  </a:cubicBezTo>
                  <a:cubicBezTo>
                    <a:pt x="525208" y="571765"/>
                    <a:pt x="525208" y="571765"/>
                    <a:pt x="525208" y="571765"/>
                  </a:cubicBezTo>
                  <a:cubicBezTo>
                    <a:pt x="522634" y="571765"/>
                    <a:pt x="522634" y="571765"/>
                    <a:pt x="522634" y="571765"/>
                  </a:cubicBezTo>
                  <a:cubicBezTo>
                    <a:pt x="522634" y="571765"/>
                    <a:pt x="522634" y="571765"/>
                    <a:pt x="522634" y="574340"/>
                  </a:cubicBezTo>
                  <a:cubicBezTo>
                    <a:pt x="522634" y="574340"/>
                    <a:pt x="522634" y="574340"/>
                    <a:pt x="520059" y="574340"/>
                  </a:cubicBezTo>
                  <a:cubicBezTo>
                    <a:pt x="520059" y="571765"/>
                    <a:pt x="520059" y="571765"/>
                    <a:pt x="520059" y="571765"/>
                  </a:cubicBezTo>
                  <a:cubicBezTo>
                    <a:pt x="517485" y="571765"/>
                    <a:pt x="517485" y="571765"/>
                    <a:pt x="517485" y="571765"/>
                  </a:cubicBezTo>
                  <a:cubicBezTo>
                    <a:pt x="514910" y="571765"/>
                    <a:pt x="514910" y="571765"/>
                    <a:pt x="514910" y="571765"/>
                  </a:cubicBezTo>
                  <a:cubicBezTo>
                    <a:pt x="514910" y="571765"/>
                    <a:pt x="514910" y="571765"/>
                    <a:pt x="512335" y="571765"/>
                  </a:cubicBezTo>
                  <a:cubicBezTo>
                    <a:pt x="509761" y="571765"/>
                    <a:pt x="509761" y="571765"/>
                    <a:pt x="509761" y="571765"/>
                  </a:cubicBezTo>
                  <a:cubicBezTo>
                    <a:pt x="509761" y="569189"/>
                    <a:pt x="509761" y="569189"/>
                    <a:pt x="509761" y="569189"/>
                  </a:cubicBezTo>
                  <a:cubicBezTo>
                    <a:pt x="507186" y="569189"/>
                    <a:pt x="507186" y="569189"/>
                    <a:pt x="507186" y="569189"/>
                  </a:cubicBezTo>
                  <a:cubicBezTo>
                    <a:pt x="504612" y="569189"/>
                    <a:pt x="504612" y="569189"/>
                    <a:pt x="504612" y="569189"/>
                  </a:cubicBezTo>
                  <a:cubicBezTo>
                    <a:pt x="504612" y="569189"/>
                    <a:pt x="504612" y="569189"/>
                    <a:pt x="502037" y="569189"/>
                  </a:cubicBezTo>
                  <a:cubicBezTo>
                    <a:pt x="499463" y="569189"/>
                    <a:pt x="499463" y="569189"/>
                    <a:pt x="499463" y="569189"/>
                  </a:cubicBezTo>
                  <a:cubicBezTo>
                    <a:pt x="499463" y="569189"/>
                    <a:pt x="496888" y="569189"/>
                    <a:pt x="496888" y="569189"/>
                  </a:cubicBezTo>
                  <a:cubicBezTo>
                    <a:pt x="496888" y="569189"/>
                    <a:pt x="494314" y="569189"/>
                    <a:pt x="494314" y="569189"/>
                  </a:cubicBezTo>
                  <a:cubicBezTo>
                    <a:pt x="494314" y="569189"/>
                    <a:pt x="491739" y="569189"/>
                    <a:pt x="491739" y="569189"/>
                  </a:cubicBezTo>
                  <a:cubicBezTo>
                    <a:pt x="491739" y="569189"/>
                    <a:pt x="489165" y="569189"/>
                    <a:pt x="489165" y="569189"/>
                  </a:cubicBezTo>
                  <a:cubicBezTo>
                    <a:pt x="489165" y="566614"/>
                    <a:pt x="489165" y="566614"/>
                    <a:pt x="489165" y="566614"/>
                  </a:cubicBezTo>
                  <a:cubicBezTo>
                    <a:pt x="486590" y="566614"/>
                    <a:pt x="486590" y="566614"/>
                    <a:pt x="486590" y="566614"/>
                  </a:cubicBezTo>
                  <a:cubicBezTo>
                    <a:pt x="486590" y="566614"/>
                    <a:pt x="486590" y="566614"/>
                    <a:pt x="484015" y="566614"/>
                  </a:cubicBezTo>
                  <a:cubicBezTo>
                    <a:pt x="484015" y="566614"/>
                    <a:pt x="484015" y="566614"/>
                    <a:pt x="481441" y="566614"/>
                  </a:cubicBezTo>
                  <a:cubicBezTo>
                    <a:pt x="478866" y="564038"/>
                    <a:pt x="478866" y="564038"/>
                    <a:pt x="478866" y="564038"/>
                  </a:cubicBezTo>
                  <a:cubicBezTo>
                    <a:pt x="476292" y="564038"/>
                    <a:pt x="476292" y="564038"/>
                    <a:pt x="476292" y="564038"/>
                  </a:cubicBezTo>
                  <a:cubicBezTo>
                    <a:pt x="473717" y="564038"/>
                    <a:pt x="473717" y="564038"/>
                    <a:pt x="473717" y="564038"/>
                  </a:cubicBezTo>
                  <a:cubicBezTo>
                    <a:pt x="471143" y="564038"/>
                    <a:pt x="471143" y="564038"/>
                    <a:pt x="471143" y="564038"/>
                  </a:cubicBezTo>
                  <a:cubicBezTo>
                    <a:pt x="471143" y="561463"/>
                    <a:pt x="471143" y="561463"/>
                    <a:pt x="471143" y="561463"/>
                  </a:cubicBezTo>
                  <a:cubicBezTo>
                    <a:pt x="471143" y="561463"/>
                    <a:pt x="471143" y="561463"/>
                    <a:pt x="468568" y="561463"/>
                  </a:cubicBezTo>
                  <a:cubicBezTo>
                    <a:pt x="468568" y="561463"/>
                    <a:pt x="465994" y="561463"/>
                    <a:pt x="465994" y="561463"/>
                  </a:cubicBezTo>
                  <a:cubicBezTo>
                    <a:pt x="465994" y="558887"/>
                    <a:pt x="465994" y="558887"/>
                    <a:pt x="465994" y="558887"/>
                  </a:cubicBezTo>
                  <a:cubicBezTo>
                    <a:pt x="463419" y="558887"/>
                    <a:pt x="463419" y="558887"/>
                    <a:pt x="463419" y="558887"/>
                  </a:cubicBezTo>
                  <a:cubicBezTo>
                    <a:pt x="463419" y="558887"/>
                    <a:pt x="460844" y="558887"/>
                    <a:pt x="460844" y="558887"/>
                  </a:cubicBezTo>
                  <a:cubicBezTo>
                    <a:pt x="460844" y="558887"/>
                    <a:pt x="460844" y="558887"/>
                    <a:pt x="458270" y="558887"/>
                  </a:cubicBezTo>
                  <a:cubicBezTo>
                    <a:pt x="458270" y="556312"/>
                    <a:pt x="458270" y="556312"/>
                    <a:pt x="458270" y="556312"/>
                  </a:cubicBezTo>
                  <a:cubicBezTo>
                    <a:pt x="455695" y="556312"/>
                    <a:pt x="455695" y="556312"/>
                    <a:pt x="455695" y="556312"/>
                  </a:cubicBezTo>
                  <a:cubicBezTo>
                    <a:pt x="453121" y="556312"/>
                    <a:pt x="453121" y="556312"/>
                    <a:pt x="453121" y="556312"/>
                  </a:cubicBezTo>
                  <a:cubicBezTo>
                    <a:pt x="453121" y="553736"/>
                    <a:pt x="453121" y="553736"/>
                    <a:pt x="453121" y="553736"/>
                  </a:cubicBezTo>
                  <a:cubicBezTo>
                    <a:pt x="450546" y="553736"/>
                    <a:pt x="447972" y="553736"/>
                    <a:pt x="447972" y="553736"/>
                  </a:cubicBezTo>
                  <a:cubicBezTo>
                    <a:pt x="445397" y="553736"/>
                    <a:pt x="445397" y="553736"/>
                    <a:pt x="445397" y="553736"/>
                  </a:cubicBezTo>
                  <a:cubicBezTo>
                    <a:pt x="442823" y="553736"/>
                    <a:pt x="442823" y="553736"/>
                    <a:pt x="442823" y="553736"/>
                  </a:cubicBezTo>
                  <a:cubicBezTo>
                    <a:pt x="442823" y="551161"/>
                    <a:pt x="442823" y="551161"/>
                    <a:pt x="442823" y="551161"/>
                  </a:cubicBezTo>
                  <a:cubicBezTo>
                    <a:pt x="442823" y="551161"/>
                    <a:pt x="442823" y="551161"/>
                    <a:pt x="440248" y="551161"/>
                  </a:cubicBezTo>
                  <a:cubicBezTo>
                    <a:pt x="437674" y="551161"/>
                    <a:pt x="437674" y="551161"/>
                    <a:pt x="437674" y="551161"/>
                  </a:cubicBezTo>
                  <a:cubicBezTo>
                    <a:pt x="437674" y="548585"/>
                    <a:pt x="437674" y="548585"/>
                    <a:pt x="437674" y="548585"/>
                  </a:cubicBezTo>
                  <a:cubicBezTo>
                    <a:pt x="435099" y="548585"/>
                    <a:pt x="435099" y="548585"/>
                    <a:pt x="435099" y="548585"/>
                  </a:cubicBezTo>
                  <a:cubicBezTo>
                    <a:pt x="435099" y="548585"/>
                    <a:pt x="432524" y="548585"/>
                    <a:pt x="432524" y="548585"/>
                  </a:cubicBezTo>
                  <a:cubicBezTo>
                    <a:pt x="432524" y="548585"/>
                    <a:pt x="429950" y="548585"/>
                    <a:pt x="429950" y="548585"/>
                  </a:cubicBezTo>
                  <a:cubicBezTo>
                    <a:pt x="427375" y="548585"/>
                    <a:pt x="427375" y="548585"/>
                    <a:pt x="427375" y="548585"/>
                  </a:cubicBezTo>
                  <a:cubicBezTo>
                    <a:pt x="427375" y="546009"/>
                    <a:pt x="427375" y="546009"/>
                    <a:pt x="427375" y="546009"/>
                  </a:cubicBezTo>
                  <a:cubicBezTo>
                    <a:pt x="424801" y="546009"/>
                    <a:pt x="424801" y="546009"/>
                    <a:pt x="424801" y="546009"/>
                  </a:cubicBezTo>
                  <a:cubicBezTo>
                    <a:pt x="422226" y="546009"/>
                    <a:pt x="422226" y="546009"/>
                    <a:pt x="422226" y="546009"/>
                  </a:cubicBezTo>
                  <a:cubicBezTo>
                    <a:pt x="422226" y="543434"/>
                    <a:pt x="422226" y="543434"/>
                    <a:pt x="422226" y="543434"/>
                  </a:cubicBezTo>
                  <a:cubicBezTo>
                    <a:pt x="419652" y="543434"/>
                    <a:pt x="419652" y="543434"/>
                    <a:pt x="419652" y="543434"/>
                  </a:cubicBezTo>
                  <a:cubicBezTo>
                    <a:pt x="417077" y="543434"/>
                    <a:pt x="417077" y="543434"/>
                    <a:pt x="417077" y="543434"/>
                  </a:cubicBezTo>
                  <a:cubicBezTo>
                    <a:pt x="417077" y="540858"/>
                    <a:pt x="417077" y="540858"/>
                    <a:pt x="417077" y="540858"/>
                  </a:cubicBezTo>
                  <a:cubicBezTo>
                    <a:pt x="414503" y="540858"/>
                    <a:pt x="414503" y="540858"/>
                    <a:pt x="414503" y="540858"/>
                  </a:cubicBezTo>
                  <a:cubicBezTo>
                    <a:pt x="414503" y="540858"/>
                    <a:pt x="411928" y="540858"/>
                    <a:pt x="411928" y="540858"/>
                  </a:cubicBezTo>
                  <a:cubicBezTo>
                    <a:pt x="409353" y="540858"/>
                    <a:pt x="409353" y="540858"/>
                    <a:pt x="409353" y="540858"/>
                  </a:cubicBezTo>
                  <a:cubicBezTo>
                    <a:pt x="409353" y="538283"/>
                    <a:pt x="409353" y="538283"/>
                    <a:pt x="409353" y="538283"/>
                  </a:cubicBezTo>
                  <a:cubicBezTo>
                    <a:pt x="409353" y="538283"/>
                    <a:pt x="409353" y="538283"/>
                    <a:pt x="406779" y="538283"/>
                  </a:cubicBezTo>
                  <a:cubicBezTo>
                    <a:pt x="404204" y="538283"/>
                    <a:pt x="404204" y="538283"/>
                    <a:pt x="404204" y="538283"/>
                  </a:cubicBezTo>
                  <a:cubicBezTo>
                    <a:pt x="404204" y="535707"/>
                    <a:pt x="404204" y="535707"/>
                    <a:pt x="404204" y="535707"/>
                  </a:cubicBezTo>
                  <a:cubicBezTo>
                    <a:pt x="401630" y="535707"/>
                    <a:pt x="401630" y="535707"/>
                    <a:pt x="401630" y="535707"/>
                  </a:cubicBezTo>
                  <a:cubicBezTo>
                    <a:pt x="399055" y="535707"/>
                    <a:pt x="399055" y="535707"/>
                    <a:pt x="399055" y="535707"/>
                  </a:cubicBezTo>
                  <a:cubicBezTo>
                    <a:pt x="399055" y="535707"/>
                    <a:pt x="399055" y="535707"/>
                    <a:pt x="396481" y="535707"/>
                  </a:cubicBezTo>
                  <a:cubicBezTo>
                    <a:pt x="396481" y="533132"/>
                    <a:pt x="396481" y="533132"/>
                    <a:pt x="396481" y="533132"/>
                  </a:cubicBezTo>
                  <a:cubicBezTo>
                    <a:pt x="396481" y="533132"/>
                    <a:pt x="396481" y="533132"/>
                    <a:pt x="393906" y="533132"/>
                  </a:cubicBezTo>
                  <a:cubicBezTo>
                    <a:pt x="393906" y="530556"/>
                    <a:pt x="393906" y="530556"/>
                    <a:pt x="393906" y="530556"/>
                  </a:cubicBezTo>
                  <a:cubicBezTo>
                    <a:pt x="391332" y="530556"/>
                    <a:pt x="391332" y="530556"/>
                    <a:pt x="391332" y="530556"/>
                  </a:cubicBezTo>
                  <a:cubicBezTo>
                    <a:pt x="388757" y="530556"/>
                    <a:pt x="388757" y="530556"/>
                    <a:pt x="388757" y="530556"/>
                  </a:cubicBezTo>
                  <a:cubicBezTo>
                    <a:pt x="388757" y="530556"/>
                    <a:pt x="388757" y="530556"/>
                    <a:pt x="386183" y="530556"/>
                  </a:cubicBezTo>
                  <a:cubicBezTo>
                    <a:pt x="383608" y="530556"/>
                    <a:pt x="383608" y="530556"/>
                    <a:pt x="383608" y="530556"/>
                  </a:cubicBezTo>
                  <a:cubicBezTo>
                    <a:pt x="383608" y="527981"/>
                    <a:pt x="383608" y="527981"/>
                    <a:pt x="383608" y="527981"/>
                  </a:cubicBezTo>
                  <a:cubicBezTo>
                    <a:pt x="381033" y="527981"/>
                    <a:pt x="381033" y="527981"/>
                    <a:pt x="381033" y="527981"/>
                  </a:cubicBezTo>
                  <a:cubicBezTo>
                    <a:pt x="381033" y="525405"/>
                    <a:pt x="381033" y="525405"/>
                    <a:pt x="381033" y="525405"/>
                  </a:cubicBezTo>
                  <a:cubicBezTo>
                    <a:pt x="378459" y="525405"/>
                    <a:pt x="378459" y="525405"/>
                    <a:pt x="378459" y="525405"/>
                  </a:cubicBezTo>
                  <a:cubicBezTo>
                    <a:pt x="375884" y="525405"/>
                    <a:pt x="375884" y="525405"/>
                    <a:pt x="375884" y="525405"/>
                  </a:cubicBezTo>
                  <a:cubicBezTo>
                    <a:pt x="375884" y="522830"/>
                    <a:pt x="375884" y="522830"/>
                    <a:pt x="375884" y="522830"/>
                  </a:cubicBezTo>
                  <a:cubicBezTo>
                    <a:pt x="375884" y="522830"/>
                    <a:pt x="375884" y="522830"/>
                    <a:pt x="373310" y="522830"/>
                  </a:cubicBezTo>
                  <a:cubicBezTo>
                    <a:pt x="370735" y="522830"/>
                    <a:pt x="370735" y="522830"/>
                    <a:pt x="370735" y="522830"/>
                  </a:cubicBezTo>
                  <a:cubicBezTo>
                    <a:pt x="368161" y="522830"/>
                    <a:pt x="368161" y="522830"/>
                    <a:pt x="368161" y="522830"/>
                  </a:cubicBezTo>
                  <a:cubicBezTo>
                    <a:pt x="368161" y="520254"/>
                    <a:pt x="368161" y="520254"/>
                    <a:pt x="368161" y="520254"/>
                  </a:cubicBezTo>
                  <a:cubicBezTo>
                    <a:pt x="365586" y="520254"/>
                    <a:pt x="365586" y="520254"/>
                    <a:pt x="365586" y="520254"/>
                  </a:cubicBezTo>
                  <a:cubicBezTo>
                    <a:pt x="363012" y="520254"/>
                    <a:pt x="363012" y="520254"/>
                    <a:pt x="363012" y="520254"/>
                  </a:cubicBezTo>
                  <a:cubicBezTo>
                    <a:pt x="363012" y="517679"/>
                    <a:pt x="363012" y="517679"/>
                    <a:pt x="363012" y="517679"/>
                  </a:cubicBezTo>
                  <a:cubicBezTo>
                    <a:pt x="360437" y="517679"/>
                    <a:pt x="360437" y="517679"/>
                    <a:pt x="360437" y="517679"/>
                  </a:cubicBezTo>
                  <a:cubicBezTo>
                    <a:pt x="360437" y="515103"/>
                    <a:pt x="360437" y="515103"/>
                    <a:pt x="360437" y="515103"/>
                  </a:cubicBezTo>
                  <a:cubicBezTo>
                    <a:pt x="360437" y="515103"/>
                    <a:pt x="360437" y="515103"/>
                    <a:pt x="357862" y="515103"/>
                  </a:cubicBezTo>
                  <a:cubicBezTo>
                    <a:pt x="357862" y="512528"/>
                    <a:pt x="357862" y="512528"/>
                    <a:pt x="357862" y="512528"/>
                  </a:cubicBezTo>
                  <a:cubicBezTo>
                    <a:pt x="355288" y="512528"/>
                    <a:pt x="355288" y="512528"/>
                    <a:pt x="355288" y="512528"/>
                  </a:cubicBezTo>
                  <a:cubicBezTo>
                    <a:pt x="352713" y="512528"/>
                    <a:pt x="352713" y="512528"/>
                    <a:pt x="352713" y="512528"/>
                  </a:cubicBezTo>
                  <a:cubicBezTo>
                    <a:pt x="352713" y="509952"/>
                    <a:pt x="352713" y="509952"/>
                    <a:pt x="352713" y="509952"/>
                  </a:cubicBezTo>
                  <a:cubicBezTo>
                    <a:pt x="352713" y="509952"/>
                    <a:pt x="350139" y="509952"/>
                    <a:pt x="350139" y="509952"/>
                  </a:cubicBezTo>
                  <a:cubicBezTo>
                    <a:pt x="350139" y="507377"/>
                    <a:pt x="350139" y="507377"/>
                    <a:pt x="350139" y="507377"/>
                  </a:cubicBezTo>
                  <a:cubicBezTo>
                    <a:pt x="347564" y="507377"/>
                    <a:pt x="347564" y="507377"/>
                    <a:pt x="347564" y="507377"/>
                  </a:cubicBezTo>
                  <a:cubicBezTo>
                    <a:pt x="344990" y="507377"/>
                    <a:pt x="344990" y="507377"/>
                    <a:pt x="344990" y="507377"/>
                  </a:cubicBezTo>
                  <a:cubicBezTo>
                    <a:pt x="344990" y="504801"/>
                    <a:pt x="344990" y="504801"/>
                    <a:pt x="344990" y="504801"/>
                  </a:cubicBezTo>
                  <a:cubicBezTo>
                    <a:pt x="342415" y="504801"/>
                    <a:pt x="342415" y="504801"/>
                    <a:pt x="342415" y="504801"/>
                  </a:cubicBezTo>
                  <a:cubicBezTo>
                    <a:pt x="342415" y="504801"/>
                    <a:pt x="339841" y="504801"/>
                    <a:pt x="339841" y="504801"/>
                  </a:cubicBezTo>
                  <a:cubicBezTo>
                    <a:pt x="339841" y="502226"/>
                    <a:pt x="339841" y="502226"/>
                    <a:pt x="339841" y="502226"/>
                  </a:cubicBezTo>
                  <a:cubicBezTo>
                    <a:pt x="339841" y="502226"/>
                    <a:pt x="339841" y="502226"/>
                    <a:pt x="337266" y="502226"/>
                  </a:cubicBezTo>
                  <a:cubicBezTo>
                    <a:pt x="334692" y="502226"/>
                    <a:pt x="334692" y="502226"/>
                    <a:pt x="334692" y="502226"/>
                  </a:cubicBezTo>
                  <a:cubicBezTo>
                    <a:pt x="334692" y="502226"/>
                    <a:pt x="334692" y="499650"/>
                    <a:pt x="334692" y="499650"/>
                  </a:cubicBezTo>
                  <a:cubicBezTo>
                    <a:pt x="334692" y="499650"/>
                    <a:pt x="334692" y="499650"/>
                    <a:pt x="332117" y="499650"/>
                  </a:cubicBezTo>
                  <a:cubicBezTo>
                    <a:pt x="329542" y="499650"/>
                    <a:pt x="329542" y="499650"/>
                    <a:pt x="329542" y="499650"/>
                  </a:cubicBezTo>
                  <a:cubicBezTo>
                    <a:pt x="329542" y="497075"/>
                    <a:pt x="329542" y="497075"/>
                    <a:pt x="329542" y="497075"/>
                  </a:cubicBezTo>
                  <a:cubicBezTo>
                    <a:pt x="326968" y="497075"/>
                    <a:pt x="326968" y="497075"/>
                    <a:pt x="326968" y="497075"/>
                  </a:cubicBezTo>
                  <a:cubicBezTo>
                    <a:pt x="326968" y="494499"/>
                    <a:pt x="326968" y="494499"/>
                    <a:pt x="326968" y="494499"/>
                  </a:cubicBezTo>
                  <a:cubicBezTo>
                    <a:pt x="324393" y="494499"/>
                    <a:pt x="324393" y="494499"/>
                    <a:pt x="324393" y="494499"/>
                  </a:cubicBezTo>
                  <a:cubicBezTo>
                    <a:pt x="324393" y="491924"/>
                    <a:pt x="324393" y="491924"/>
                    <a:pt x="324393" y="491924"/>
                  </a:cubicBezTo>
                  <a:cubicBezTo>
                    <a:pt x="321819" y="491924"/>
                    <a:pt x="321819" y="491924"/>
                    <a:pt x="321819" y="491924"/>
                  </a:cubicBezTo>
                  <a:cubicBezTo>
                    <a:pt x="319244" y="491924"/>
                    <a:pt x="319244" y="491924"/>
                    <a:pt x="319244" y="491924"/>
                  </a:cubicBezTo>
                  <a:cubicBezTo>
                    <a:pt x="319244" y="489348"/>
                    <a:pt x="319244" y="489348"/>
                    <a:pt x="319244" y="489348"/>
                  </a:cubicBezTo>
                  <a:cubicBezTo>
                    <a:pt x="316670" y="489348"/>
                    <a:pt x="316670" y="489348"/>
                    <a:pt x="316670" y="489348"/>
                  </a:cubicBezTo>
                  <a:cubicBezTo>
                    <a:pt x="316670" y="486773"/>
                    <a:pt x="316670" y="486773"/>
                    <a:pt x="316670" y="486773"/>
                  </a:cubicBezTo>
                  <a:cubicBezTo>
                    <a:pt x="314095" y="486773"/>
                    <a:pt x="314095" y="486773"/>
                    <a:pt x="314095" y="486773"/>
                  </a:cubicBezTo>
                  <a:cubicBezTo>
                    <a:pt x="314095" y="486773"/>
                    <a:pt x="314095" y="486773"/>
                    <a:pt x="311521" y="486773"/>
                  </a:cubicBezTo>
                  <a:cubicBezTo>
                    <a:pt x="311521" y="484197"/>
                    <a:pt x="311521" y="484197"/>
                    <a:pt x="311521" y="484197"/>
                  </a:cubicBezTo>
                  <a:cubicBezTo>
                    <a:pt x="308946" y="484197"/>
                    <a:pt x="308946" y="484197"/>
                    <a:pt x="308946" y="484197"/>
                  </a:cubicBezTo>
                  <a:cubicBezTo>
                    <a:pt x="308946" y="481622"/>
                    <a:pt x="308946" y="481622"/>
                    <a:pt x="308946" y="481622"/>
                  </a:cubicBezTo>
                  <a:cubicBezTo>
                    <a:pt x="306372" y="481622"/>
                    <a:pt x="306372" y="481622"/>
                    <a:pt x="306372" y="481622"/>
                  </a:cubicBezTo>
                  <a:cubicBezTo>
                    <a:pt x="306372" y="479046"/>
                    <a:pt x="306372" y="479046"/>
                    <a:pt x="306372" y="479046"/>
                  </a:cubicBezTo>
                  <a:cubicBezTo>
                    <a:pt x="303797" y="479046"/>
                    <a:pt x="303797" y="479046"/>
                    <a:pt x="303797" y="479046"/>
                  </a:cubicBezTo>
                  <a:cubicBezTo>
                    <a:pt x="301222" y="479046"/>
                    <a:pt x="301222" y="479046"/>
                    <a:pt x="301222" y="479046"/>
                  </a:cubicBezTo>
                  <a:cubicBezTo>
                    <a:pt x="301222" y="476471"/>
                    <a:pt x="301222" y="476471"/>
                    <a:pt x="301222" y="476471"/>
                  </a:cubicBezTo>
                  <a:cubicBezTo>
                    <a:pt x="298648" y="476471"/>
                    <a:pt x="298648" y="476471"/>
                    <a:pt x="298648" y="476471"/>
                  </a:cubicBezTo>
                  <a:cubicBezTo>
                    <a:pt x="298648" y="473895"/>
                    <a:pt x="298648" y="473895"/>
                    <a:pt x="298648" y="473895"/>
                  </a:cubicBezTo>
                  <a:cubicBezTo>
                    <a:pt x="296073" y="473895"/>
                    <a:pt x="296073" y="473895"/>
                    <a:pt x="296073" y="473895"/>
                  </a:cubicBezTo>
                  <a:cubicBezTo>
                    <a:pt x="296073" y="471320"/>
                    <a:pt x="296073" y="471320"/>
                    <a:pt x="296073" y="471320"/>
                  </a:cubicBezTo>
                  <a:cubicBezTo>
                    <a:pt x="293499" y="471320"/>
                    <a:pt x="293499" y="471320"/>
                    <a:pt x="293499" y="471320"/>
                  </a:cubicBezTo>
                  <a:cubicBezTo>
                    <a:pt x="290924" y="471320"/>
                    <a:pt x="290924" y="471320"/>
                    <a:pt x="290924" y="471320"/>
                  </a:cubicBezTo>
                  <a:cubicBezTo>
                    <a:pt x="290924" y="468744"/>
                    <a:pt x="290924" y="468744"/>
                    <a:pt x="290924" y="468744"/>
                  </a:cubicBezTo>
                  <a:cubicBezTo>
                    <a:pt x="290924" y="466168"/>
                    <a:pt x="290924" y="466168"/>
                    <a:pt x="290924" y="466168"/>
                  </a:cubicBezTo>
                  <a:cubicBezTo>
                    <a:pt x="288350" y="466168"/>
                    <a:pt x="288350" y="466168"/>
                    <a:pt x="288350" y="466168"/>
                  </a:cubicBezTo>
                  <a:cubicBezTo>
                    <a:pt x="288350" y="463593"/>
                    <a:pt x="288350" y="463593"/>
                    <a:pt x="288350" y="463593"/>
                  </a:cubicBezTo>
                  <a:cubicBezTo>
                    <a:pt x="285775" y="463593"/>
                    <a:pt x="285775" y="463593"/>
                    <a:pt x="285775" y="463593"/>
                  </a:cubicBezTo>
                  <a:cubicBezTo>
                    <a:pt x="285775" y="461017"/>
                    <a:pt x="285775" y="458442"/>
                    <a:pt x="285775" y="455866"/>
                  </a:cubicBezTo>
                  <a:cubicBezTo>
                    <a:pt x="285775" y="453291"/>
                    <a:pt x="285775" y="453291"/>
                    <a:pt x="285775" y="453291"/>
                  </a:cubicBezTo>
                  <a:cubicBezTo>
                    <a:pt x="285775" y="450715"/>
                    <a:pt x="285775" y="450715"/>
                    <a:pt x="285775" y="450715"/>
                  </a:cubicBezTo>
                  <a:cubicBezTo>
                    <a:pt x="285775" y="448140"/>
                    <a:pt x="285775" y="445564"/>
                    <a:pt x="285775" y="440413"/>
                  </a:cubicBezTo>
                  <a:cubicBezTo>
                    <a:pt x="285775" y="437838"/>
                    <a:pt x="285775" y="437838"/>
                    <a:pt x="285775" y="437838"/>
                  </a:cubicBezTo>
                  <a:cubicBezTo>
                    <a:pt x="285775" y="435262"/>
                    <a:pt x="285775" y="435262"/>
                    <a:pt x="285775" y="435262"/>
                  </a:cubicBezTo>
                  <a:cubicBezTo>
                    <a:pt x="285775" y="432687"/>
                    <a:pt x="285775" y="432687"/>
                    <a:pt x="285775" y="432687"/>
                  </a:cubicBezTo>
                  <a:cubicBezTo>
                    <a:pt x="285775" y="432687"/>
                    <a:pt x="285775" y="430111"/>
                    <a:pt x="285775" y="430111"/>
                  </a:cubicBezTo>
                  <a:cubicBezTo>
                    <a:pt x="285775" y="427536"/>
                    <a:pt x="285775" y="427536"/>
                    <a:pt x="285775" y="427536"/>
                  </a:cubicBezTo>
                  <a:cubicBezTo>
                    <a:pt x="285775" y="424960"/>
                    <a:pt x="285775" y="424960"/>
                    <a:pt x="285775" y="424960"/>
                  </a:cubicBezTo>
                  <a:cubicBezTo>
                    <a:pt x="285775" y="422385"/>
                    <a:pt x="285775" y="422385"/>
                    <a:pt x="285775" y="419809"/>
                  </a:cubicBezTo>
                  <a:cubicBezTo>
                    <a:pt x="285775" y="414658"/>
                    <a:pt x="285775" y="409507"/>
                    <a:pt x="285775" y="404356"/>
                  </a:cubicBezTo>
                  <a:cubicBezTo>
                    <a:pt x="285775" y="401781"/>
                    <a:pt x="285775" y="401781"/>
                    <a:pt x="285775" y="401781"/>
                  </a:cubicBezTo>
                  <a:cubicBezTo>
                    <a:pt x="285775" y="401781"/>
                    <a:pt x="285775" y="401781"/>
                    <a:pt x="288350" y="401781"/>
                  </a:cubicBezTo>
                  <a:cubicBezTo>
                    <a:pt x="288350" y="401781"/>
                    <a:pt x="290924" y="401781"/>
                    <a:pt x="290924" y="401781"/>
                  </a:cubicBezTo>
                  <a:cubicBezTo>
                    <a:pt x="290924" y="401781"/>
                    <a:pt x="290924" y="401781"/>
                    <a:pt x="293499" y="401781"/>
                  </a:cubicBezTo>
                  <a:cubicBezTo>
                    <a:pt x="293499" y="404356"/>
                    <a:pt x="293499" y="404356"/>
                    <a:pt x="293499" y="404356"/>
                  </a:cubicBezTo>
                  <a:cubicBezTo>
                    <a:pt x="296073" y="404356"/>
                    <a:pt x="296073" y="404356"/>
                    <a:pt x="296073" y="404356"/>
                  </a:cubicBezTo>
                  <a:cubicBezTo>
                    <a:pt x="296073" y="404356"/>
                    <a:pt x="298648" y="404356"/>
                    <a:pt x="298648" y="404356"/>
                  </a:cubicBezTo>
                  <a:cubicBezTo>
                    <a:pt x="298648" y="404356"/>
                    <a:pt x="298648" y="404356"/>
                    <a:pt x="298648" y="406932"/>
                  </a:cubicBezTo>
                  <a:cubicBezTo>
                    <a:pt x="298648" y="406932"/>
                    <a:pt x="298648" y="406932"/>
                    <a:pt x="301222" y="406932"/>
                  </a:cubicBezTo>
                  <a:cubicBezTo>
                    <a:pt x="303797" y="406932"/>
                    <a:pt x="303797" y="406932"/>
                    <a:pt x="303797" y="406932"/>
                  </a:cubicBezTo>
                  <a:cubicBezTo>
                    <a:pt x="303797" y="406932"/>
                    <a:pt x="303797" y="406932"/>
                    <a:pt x="303797" y="409507"/>
                  </a:cubicBezTo>
                  <a:cubicBezTo>
                    <a:pt x="303797" y="409507"/>
                    <a:pt x="303797" y="409507"/>
                    <a:pt x="303797" y="412083"/>
                  </a:cubicBezTo>
                  <a:cubicBezTo>
                    <a:pt x="306372" y="412083"/>
                    <a:pt x="306372" y="412083"/>
                    <a:pt x="306372" y="412083"/>
                  </a:cubicBezTo>
                  <a:cubicBezTo>
                    <a:pt x="306372" y="412083"/>
                    <a:pt x="306372" y="412083"/>
                    <a:pt x="308946" y="412083"/>
                  </a:cubicBezTo>
                  <a:cubicBezTo>
                    <a:pt x="308946" y="412083"/>
                    <a:pt x="308946" y="412083"/>
                    <a:pt x="311521" y="412083"/>
                  </a:cubicBezTo>
                  <a:cubicBezTo>
                    <a:pt x="311521" y="414658"/>
                    <a:pt x="311521" y="414658"/>
                    <a:pt x="311521" y="414658"/>
                  </a:cubicBezTo>
                  <a:cubicBezTo>
                    <a:pt x="311521" y="414658"/>
                    <a:pt x="311521" y="414658"/>
                    <a:pt x="314095" y="414658"/>
                  </a:cubicBezTo>
                  <a:cubicBezTo>
                    <a:pt x="314095" y="414658"/>
                    <a:pt x="314095" y="414658"/>
                    <a:pt x="314095" y="417234"/>
                  </a:cubicBezTo>
                  <a:cubicBezTo>
                    <a:pt x="316670" y="417234"/>
                    <a:pt x="316670" y="417234"/>
                    <a:pt x="316670" y="417234"/>
                  </a:cubicBezTo>
                  <a:cubicBezTo>
                    <a:pt x="316670" y="417234"/>
                    <a:pt x="316670" y="417234"/>
                    <a:pt x="319244" y="417234"/>
                  </a:cubicBezTo>
                  <a:cubicBezTo>
                    <a:pt x="319244" y="417234"/>
                    <a:pt x="319244" y="417234"/>
                    <a:pt x="321819" y="417234"/>
                  </a:cubicBezTo>
                  <a:cubicBezTo>
                    <a:pt x="321819" y="417234"/>
                    <a:pt x="321819" y="417234"/>
                    <a:pt x="321819" y="419809"/>
                  </a:cubicBezTo>
                  <a:cubicBezTo>
                    <a:pt x="321819" y="419809"/>
                    <a:pt x="321819" y="419809"/>
                    <a:pt x="324393" y="419809"/>
                  </a:cubicBezTo>
                  <a:cubicBezTo>
                    <a:pt x="324393" y="419809"/>
                    <a:pt x="324393" y="419809"/>
                    <a:pt x="324393" y="422385"/>
                  </a:cubicBezTo>
                  <a:cubicBezTo>
                    <a:pt x="324393" y="422385"/>
                    <a:pt x="324393" y="422385"/>
                    <a:pt x="326968" y="422385"/>
                  </a:cubicBezTo>
                  <a:cubicBezTo>
                    <a:pt x="326968" y="422385"/>
                    <a:pt x="326968" y="422385"/>
                    <a:pt x="326968" y="424960"/>
                  </a:cubicBezTo>
                  <a:cubicBezTo>
                    <a:pt x="326968" y="424960"/>
                    <a:pt x="326968" y="424960"/>
                    <a:pt x="329542" y="424960"/>
                  </a:cubicBezTo>
                  <a:cubicBezTo>
                    <a:pt x="329542" y="424960"/>
                    <a:pt x="329542" y="424960"/>
                    <a:pt x="329542" y="427536"/>
                  </a:cubicBezTo>
                  <a:cubicBezTo>
                    <a:pt x="329542" y="430111"/>
                    <a:pt x="329542" y="435262"/>
                    <a:pt x="329542" y="437838"/>
                  </a:cubicBezTo>
                  <a:cubicBezTo>
                    <a:pt x="329542" y="440413"/>
                    <a:pt x="329542" y="440413"/>
                    <a:pt x="329542" y="440413"/>
                  </a:cubicBezTo>
                  <a:cubicBezTo>
                    <a:pt x="329542" y="440413"/>
                    <a:pt x="332117" y="440413"/>
                    <a:pt x="332117" y="440413"/>
                  </a:cubicBezTo>
                  <a:cubicBezTo>
                    <a:pt x="332117" y="442989"/>
                    <a:pt x="332117" y="442989"/>
                    <a:pt x="332117" y="442989"/>
                  </a:cubicBezTo>
                  <a:cubicBezTo>
                    <a:pt x="334692" y="442989"/>
                    <a:pt x="334692" y="442989"/>
                    <a:pt x="334692" y="442989"/>
                  </a:cubicBezTo>
                  <a:cubicBezTo>
                    <a:pt x="334692" y="442989"/>
                    <a:pt x="334692" y="442989"/>
                    <a:pt x="334692" y="445564"/>
                  </a:cubicBezTo>
                  <a:cubicBezTo>
                    <a:pt x="334692" y="445564"/>
                    <a:pt x="334692" y="445564"/>
                    <a:pt x="337266" y="445564"/>
                  </a:cubicBezTo>
                  <a:cubicBezTo>
                    <a:pt x="339841" y="445564"/>
                    <a:pt x="339841" y="445564"/>
                    <a:pt x="339841" y="445564"/>
                  </a:cubicBezTo>
                  <a:cubicBezTo>
                    <a:pt x="339841" y="445564"/>
                    <a:pt x="339841" y="445564"/>
                    <a:pt x="339841" y="448140"/>
                  </a:cubicBezTo>
                  <a:cubicBezTo>
                    <a:pt x="342415" y="448140"/>
                    <a:pt x="342415" y="448140"/>
                    <a:pt x="342415" y="448140"/>
                  </a:cubicBezTo>
                  <a:cubicBezTo>
                    <a:pt x="342415" y="448140"/>
                    <a:pt x="342415" y="448140"/>
                    <a:pt x="342415" y="450715"/>
                  </a:cubicBezTo>
                  <a:cubicBezTo>
                    <a:pt x="342415" y="450715"/>
                    <a:pt x="342415" y="450715"/>
                    <a:pt x="344990" y="450715"/>
                  </a:cubicBezTo>
                  <a:cubicBezTo>
                    <a:pt x="344990" y="450715"/>
                    <a:pt x="344990" y="450715"/>
                    <a:pt x="347564" y="450715"/>
                  </a:cubicBezTo>
                  <a:cubicBezTo>
                    <a:pt x="347564" y="450715"/>
                    <a:pt x="347564" y="450715"/>
                    <a:pt x="347564" y="453291"/>
                  </a:cubicBezTo>
                  <a:cubicBezTo>
                    <a:pt x="350139" y="453291"/>
                    <a:pt x="350139" y="453291"/>
                    <a:pt x="350139" y="453291"/>
                  </a:cubicBezTo>
                  <a:cubicBezTo>
                    <a:pt x="350139" y="453291"/>
                    <a:pt x="350139" y="453291"/>
                    <a:pt x="352713" y="453291"/>
                  </a:cubicBezTo>
                  <a:cubicBezTo>
                    <a:pt x="352713" y="453291"/>
                    <a:pt x="352713" y="453291"/>
                    <a:pt x="352713" y="455866"/>
                  </a:cubicBezTo>
                  <a:cubicBezTo>
                    <a:pt x="352713" y="455866"/>
                    <a:pt x="352713" y="455866"/>
                    <a:pt x="355288" y="455866"/>
                  </a:cubicBezTo>
                  <a:cubicBezTo>
                    <a:pt x="355288" y="458442"/>
                    <a:pt x="355288" y="458442"/>
                    <a:pt x="355288" y="458442"/>
                  </a:cubicBezTo>
                  <a:cubicBezTo>
                    <a:pt x="357862" y="458442"/>
                    <a:pt x="357862" y="458442"/>
                    <a:pt x="357862" y="458442"/>
                  </a:cubicBezTo>
                  <a:cubicBezTo>
                    <a:pt x="357862" y="458442"/>
                    <a:pt x="357862" y="458442"/>
                    <a:pt x="357862" y="461017"/>
                  </a:cubicBezTo>
                  <a:cubicBezTo>
                    <a:pt x="360437" y="461017"/>
                    <a:pt x="360437" y="461017"/>
                    <a:pt x="360437" y="461017"/>
                  </a:cubicBezTo>
                  <a:cubicBezTo>
                    <a:pt x="363012" y="461017"/>
                    <a:pt x="363012" y="461017"/>
                    <a:pt x="363012" y="461017"/>
                  </a:cubicBezTo>
                  <a:cubicBezTo>
                    <a:pt x="363012" y="461017"/>
                    <a:pt x="363012" y="461017"/>
                    <a:pt x="363012" y="463593"/>
                  </a:cubicBezTo>
                  <a:cubicBezTo>
                    <a:pt x="363012" y="463593"/>
                    <a:pt x="363012" y="463593"/>
                    <a:pt x="365586" y="463593"/>
                  </a:cubicBezTo>
                  <a:cubicBezTo>
                    <a:pt x="365586" y="463593"/>
                    <a:pt x="368161" y="463593"/>
                    <a:pt x="368161" y="463593"/>
                  </a:cubicBezTo>
                  <a:cubicBezTo>
                    <a:pt x="368161" y="463593"/>
                    <a:pt x="368161" y="463593"/>
                    <a:pt x="370735" y="463593"/>
                  </a:cubicBezTo>
                  <a:cubicBezTo>
                    <a:pt x="370735" y="466168"/>
                    <a:pt x="370735" y="466168"/>
                    <a:pt x="370735" y="466168"/>
                  </a:cubicBezTo>
                  <a:cubicBezTo>
                    <a:pt x="370735" y="466168"/>
                    <a:pt x="373310" y="466168"/>
                    <a:pt x="373310" y="466168"/>
                  </a:cubicBezTo>
                  <a:cubicBezTo>
                    <a:pt x="373310" y="466168"/>
                    <a:pt x="375884" y="466168"/>
                    <a:pt x="375884" y="466168"/>
                  </a:cubicBezTo>
                  <a:cubicBezTo>
                    <a:pt x="375884" y="466168"/>
                    <a:pt x="375884" y="466168"/>
                    <a:pt x="375884" y="468744"/>
                  </a:cubicBezTo>
                  <a:cubicBezTo>
                    <a:pt x="375884" y="468744"/>
                    <a:pt x="375884" y="468744"/>
                    <a:pt x="378459" y="468744"/>
                  </a:cubicBezTo>
                  <a:cubicBezTo>
                    <a:pt x="378459" y="468744"/>
                    <a:pt x="378459" y="468744"/>
                    <a:pt x="378459" y="471320"/>
                  </a:cubicBezTo>
                  <a:cubicBezTo>
                    <a:pt x="381033" y="471320"/>
                    <a:pt x="381033" y="471320"/>
                    <a:pt x="381033" y="471320"/>
                  </a:cubicBezTo>
                  <a:cubicBezTo>
                    <a:pt x="381033" y="471320"/>
                    <a:pt x="381033" y="471320"/>
                    <a:pt x="383608" y="471320"/>
                  </a:cubicBezTo>
                  <a:cubicBezTo>
                    <a:pt x="383608" y="471320"/>
                    <a:pt x="383608" y="471320"/>
                    <a:pt x="383608" y="473895"/>
                  </a:cubicBezTo>
                  <a:cubicBezTo>
                    <a:pt x="383608" y="473895"/>
                    <a:pt x="383608" y="473895"/>
                    <a:pt x="386183" y="473895"/>
                  </a:cubicBezTo>
                  <a:cubicBezTo>
                    <a:pt x="388757" y="473895"/>
                    <a:pt x="388757" y="473895"/>
                    <a:pt x="388757" y="473895"/>
                  </a:cubicBezTo>
                  <a:cubicBezTo>
                    <a:pt x="388757" y="473895"/>
                    <a:pt x="388757" y="473895"/>
                    <a:pt x="388757" y="476471"/>
                  </a:cubicBezTo>
                  <a:cubicBezTo>
                    <a:pt x="388757" y="476471"/>
                    <a:pt x="388757" y="476471"/>
                    <a:pt x="391332" y="476471"/>
                  </a:cubicBezTo>
                  <a:cubicBezTo>
                    <a:pt x="391332" y="476471"/>
                    <a:pt x="391332" y="476471"/>
                    <a:pt x="393906" y="476471"/>
                  </a:cubicBezTo>
                  <a:cubicBezTo>
                    <a:pt x="393906" y="476471"/>
                    <a:pt x="393906" y="476471"/>
                    <a:pt x="396481" y="476471"/>
                  </a:cubicBezTo>
                  <a:cubicBezTo>
                    <a:pt x="396481" y="476471"/>
                    <a:pt x="396481" y="476471"/>
                    <a:pt x="396481" y="479046"/>
                  </a:cubicBezTo>
                  <a:cubicBezTo>
                    <a:pt x="399055" y="479046"/>
                    <a:pt x="399055" y="479046"/>
                    <a:pt x="399055" y="479046"/>
                  </a:cubicBezTo>
                  <a:cubicBezTo>
                    <a:pt x="399055" y="479046"/>
                    <a:pt x="399055" y="479046"/>
                    <a:pt x="401630" y="479046"/>
                  </a:cubicBezTo>
                  <a:cubicBezTo>
                    <a:pt x="401630" y="479046"/>
                    <a:pt x="401630" y="479046"/>
                    <a:pt x="404204" y="479046"/>
                  </a:cubicBezTo>
                  <a:cubicBezTo>
                    <a:pt x="404204" y="479046"/>
                    <a:pt x="404204" y="479046"/>
                    <a:pt x="404204" y="481622"/>
                  </a:cubicBezTo>
                  <a:cubicBezTo>
                    <a:pt x="406779" y="481622"/>
                    <a:pt x="406779" y="481622"/>
                    <a:pt x="406779" y="481622"/>
                  </a:cubicBezTo>
                  <a:cubicBezTo>
                    <a:pt x="406779" y="481622"/>
                    <a:pt x="406779" y="481622"/>
                    <a:pt x="409353" y="481622"/>
                  </a:cubicBezTo>
                  <a:cubicBezTo>
                    <a:pt x="409353" y="481622"/>
                    <a:pt x="411928" y="481622"/>
                    <a:pt x="411928" y="481622"/>
                  </a:cubicBezTo>
                  <a:cubicBezTo>
                    <a:pt x="411928" y="484197"/>
                    <a:pt x="411928" y="484197"/>
                    <a:pt x="411928" y="484197"/>
                  </a:cubicBezTo>
                  <a:cubicBezTo>
                    <a:pt x="411928" y="484197"/>
                    <a:pt x="411928" y="484197"/>
                    <a:pt x="414503" y="484197"/>
                  </a:cubicBezTo>
                  <a:cubicBezTo>
                    <a:pt x="414503" y="484197"/>
                    <a:pt x="414503" y="484197"/>
                    <a:pt x="414503" y="486773"/>
                  </a:cubicBezTo>
                  <a:cubicBezTo>
                    <a:pt x="417077" y="486773"/>
                    <a:pt x="417077" y="486773"/>
                    <a:pt x="417077" y="486773"/>
                  </a:cubicBezTo>
                  <a:cubicBezTo>
                    <a:pt x="417077" y="486773"/>
                    <a:pt x="419652" y="486773"/>
                    <a:pt x="419652" y="486773"/>
                  </a:cubicBezTo>
                  <a:cubicBezTo>
                    <a:pt x="419652" y="486773"/>
                    <a:pt x="422226" y="486773"/>
                    <a:pt x="422226" y="486773"/>
                  </a:cubicBezTo>
                  <a:cubicBezTo>
                    <a:pt x="424801" y="486773"/>
                    <a:pt x="424801" y="486773"/>
                    <a:pt x="424801" y="486773"/>
                  </a:cubicBezTo>
                  <a:cubicBezTo>
                    <a:pt x="424801" y="486773"/>
                    <a:pt x="424801" y="486773"/>
                    <a:pt x="427375" y="486773"/>
                  </a:cubicBezTo>
                  <a:cubicBezTo>
                    <a:pt x="427375" y="486773"/>
                    <a:pt x="427375" y="486773"/>
                    <a:pt x="427375" y="489348"/>
                  </a:cubicBezTo>
                  <a:cubicBezTo>
                    <a:pt x="427375" y="489348"/>
                    <a:pt x="429950" y="489348"/>
                    <a:pt x="429950" y="489348"/>
                  </a:cubicBezTo>
                  <a:cubicBezTo>
                    <a:pt x="432524" y="489348"/>
                    <a:pt x="432524" y="489348"/>
                    <a:pt x="432524" y="489348"/>
                  </a:cubicBezTo>
                  <a:cubicBezTo>
                    <a:pt x="432524" y="489348"/>
                    <a:pt x="432524" y="489348"/>
                    <a:pt x="435099" y="489348"/>
                  </a:cubicBezTo>
                  <a:cubicBezTo>
                    <a:pt x="435099" y="489348"/>
                    <a:pt x="435099" y="489348"/>
                    <a:pt x="437674" y="489348"/>
                  </a:cubicBezTo>
                  <a:cubicBezTo>
                    <a:pt x="437674" y="489348"/>
                    <a:pt x="440248" y="489348"/>
                    <a:pt x="440248" y="489348"/>
                  </a:cubicBezTo>
                  <a:cubicBezTo>
                    <a:pt x="440248" y="491924"/>
                    <a:pt x="440248" y="491924"/>
                    <a:pt x="440248" y="491924"/>
                  </a:cubicBezTo>
                  <a:cubicBezTo>
                    <a:pt x="440248" y="491924"/>
                    <a:pt x="442823" y="491924"/>
                    <a:pt x="442823" y="491924"/>
                  </a:cubicBezTo>
                  <a:cubicBezTo>
                    <a:pt x="445397" y="491924"/>
                    <a:pt x="445397" y="491924"/>
                    <a:pt x="445397" y="491924"/>
                  </a:cubicBezTo>
                  <a:cubicBezTo>
                    <a:pt x="445397" y="491924"/>
                    <a:pt x="445397" y="491924"/>
                    <a:pt x="447972" y="491924"/>
                  </a:cubicBezTo>
                  <a:cubicBezTo>
                    <a:pt x="450546" y="491924"/>
                    <a:pt x="450546" y="491924"/>
                    <a:pt x="453121" y="491924"/>
                  </a:cubicBezTo>
                  <a:cubicBezTo>
                    <a:pt x="453121" y="491924"/>
                    <a:pt x="453121" y="491924"/>
                    <a:pt x="453121" y="494499"/>
                  </a:cubicBezTo>
                  <a:cubicBezTo>
                    <a:pt x="455695" y="494499"/>
                    <a:pt x="455695" y="494499"/>
                    <a:pt x="455695" y="494499"/>
                  </a:cubicBezTo>
                  <a:cubicBezTo>
                    <a:pt x="458270" y="494499"/>
                    <a:pt x="460844" y="494499"/>
                    <a:pt x="463419" y="494499"/>
                  </a:cubicBezTo>
                  <a:cubicBezTo>
                    <a:pt x="463419" y="494499"/>
                    <a:pt x="463419" y="494499"/>
                    <a:pt x="463419" y="497075"/>
                  </a:cubicBezTo>
                  <a:cubicBezTo>
                    <a:pt x="463419" y="497075"/>
                    <a:pt x="463419" y="497075"/>
                    <a:pt x="465994" y="497075"/>
                  </a:cubicBezTo>
                  <a:cubicBezTo>
                    <a:pt x="465994" y="497075"/>
                    <a:pt x="465994" y="497075"/>
                    <a:pt x="468568" y="497075"/>
                  </a:cubicBezTo>
                  <a:cubicBezTo>
                    <a:pt x="468568" y="497075"/>
                    <a:pt x="468568" y="497075"/>
                    <a:pt x="471143" y="497075"/>
                  </a:cubicBezTo>
                  <a:cubicBezTo>
                    <a:pt x="471143" y="497075"/>
                    <a:pt x="473717" y="497075"/>
                    <a:pt x="473717" y="497075"/>
                  </a:cubicBezTo>
                  <a:cubicBezTo>
                    <a:pt x="476292" y="497075"/>
                    <a:pt x="476292" y="497075"/>
                    <a:pt x="476292" y="497075"/>
                  </a:cubicBezTo>
                  <a:cubicBezTo>
                    <a:pt x="476292" y="497075"/>
                    <a:pt x="478866" y="497075"/>
                    <a:pt x="478866" y="497075"/>
                  </a:cubicBezTo>
                  <a:cubicBezTo>
                    <a:pt x="478866" y="497075"/>
                    <a:pt x="478866" y="497075"/>
                    <a:pt x="478866" y="499650"/>
                  </a:cubicBezTo>
                  <a:cubicBezTo>
                    <a:pt x="478866" y="499650"/>
                    <a:pt x="481441" y="499650"/>
                    <a:pt x="481441" y="499650"/>
                  </a:cubicBezTo>
                  <a:cubicBezTo>
                    <a:pt x="481441" y="499650"/>
                    <a:pt x="484015" y="499650"/>
                    <a:pt x="484015" y="499650"/>
                  </a:cubicBezTo>
                  <a:cubicBezTo>
                    <a:pt x="484015" y="499650"/>
                    <a:pt x="484015" y="497075"/>
                    <a:pt x="484015" y="497075"/>
                  </a:cubicBezTo>
                  <a:cubicBezTo>
                    <a:pt x="484015" y="497075"/>
                    <a:pt x="484015" y="497075"/>
                    <a:pt x="486590" y="497075"/>
                  </a:cubicBezTo>
                  <a:cubicBezTo>
                    <a:pt x="486590" y="497075"/>
                    <a:pt x="486590" y="494499"/>
                    <a:pt x="486590" y="494499"/>
                  </a:cubicBezTo>
                  <a:cubicBezTo>
                    <a:pt x="486590" y="491924"/>
                    <a:pt x="486590" y="491924"/>
                    <a:pt x="486590" y="491924"/>
                  </a:cubicBezTo>
                  <a:cubicBezTo>
                    <a:pt x="486590" y="486773"/>
                    <a:pt x="486590" y="484197"/>
                    <a:pt x="486590" y="481622"/>
                  </a:cubicBezTo>
                  <a:cubicBezTo>
                    <a:pt x="486590" y="481622"/>
                    <a:pt x="486590" y="479046"/>
                    <a:pt x="486590" y="479046"/>
                  </a:cubicBezTo>
                  <a:cubicBezTo>
                    <a:pt x="484015" y="479046"/>
                    <a:pt x="484015" y="479046"/>
                    <a:pt x="484015" y="479046"/>
                  </a:cubicBezTo>
                  <a:cubicBezTo>
                    <a:pt x="484015" y="476471"/>
                    <a:pt x="484015" y="476471"/>
                    <a:pt x="484015" y="476471"/>
                  </a:cubicBezTo>
                  <a:cubicBezTo>
                    <a:pt x="484015" y="473895"/>
                    <a:pt x="484015" y="473895"/>
                    <a:pt x="484015" y="471320"/>
                  </a:cubicBezTo>
                  <a:cubicBezTo>
                    <a:pt x="484015" y="471320"/>
                    <a:pt x="484015" y="468744"/>
                    <a:pt x="484015" y="468744"/>
                  </a:cubicBezTo>
                  <a:cubicBezTo>
                    <a:pt x="484015" y="466168"/>
                    <a:pt x="484015" y="466168"/>
                    <a:pt x="484015" y="466168"/>
                  </a:cubicBezTo>
                  <a:cubicBezTo>
                    <a:pt x="481441" y="466168"/>
                    <a:pt x="481441" y="466168"/>
                    <a:pt x="481441" y="466168"/>
                  </a:cubicBezTo>
                  <a:cubicBezTo>
                    <a:pt x="481441" y="463593"/>
                    <a:pt x="481441" y="463593"/>
                    <a:pt x="481441" y="463593"/>
                  </a:cubicBezTo>
                  <a:cubicBezTo>
                    <a:pt x="481441" y="461017"/>
                    <a:pt x="481441" y="461017"/>
                    <a:pt x="481441" y="461017"/>
                  </a:cubicBezTo>
                  <a:cubicBezTo>
                    <a:pt x="481441" y="461017"/>
                    <a:pt x="481441" y="458442"/>
                    <a:pt x="481441" y="458442"/>
                  </a:cubicBezTo>
                  <a:cubicBezTo>
                    <a:pt x="481441" y="455866"/>
                    <a:pt x="481441" y="455866"/>
                    <a:pt x="481441" y="455866"/>
                  </a:cubicBezTo>
                  <a:cubicBezTo>
                    <a:pt x="478866" y="455866"/>
                    <a:pt x="478866" y="455866"/>
                    <a:pt x="478866" y="455866"/>
                  </a:cubicBezTo>
                  <a:cubicBezTo>
                    <a:pt x="478866" y="453291"/>
                    <a:pt x="478866" y="453291"/>
                    <a:pt x="478866" y="453291"/>
                  </a:cubicBezTo>
                  <a:cubicBezTo>
                    <a:pt x="476292" y="453291"/>
                    <a:pt x="476292" y="453291"/>
                    <a:pt x="476292" y="453291"/>
                  </a:cubicBezTo>
                  <a:cubicBezTo>
                    <a:pt x="476292" y="453291"/>
                    <a:pt x="473717" y="453291"/>
                    <a:pt x="473717" y="453291"/>
                  </a:cubicBezTo>
                  <a:cubicBezTo>
                    <a:pt x="471143" y="453291"/>
                    <a:pt x="471143" y="453291"/>
                    <a:pt x="471143" y="453291"/>
                  </a:cubicBezTo>
                  <a:cubicBezTo>
                    <a:pt x="468568" y="450715"/>
                    <a:pt x="468568" y="450715"/>
                    <a:pt x="468568" y="450715"/>
                  </a:cubicBezTo>
                  <a:cubicBezTo>
                    <a:pt x="465994" y="450715"/>
                    <a:pt x="465994" y="450715"/>
                    <a:pt x="465994" y="450715"/>
                  </a:cubicBezTo>
                  <a:cubicBezTo>
                    <a:pt x="463419" y="450715"/>
                    <a:pt x="463419" y="450715"/>
                    <a:pt x="463419" y="450715"/>
                  </a:cubicBezTo>
                  <a:cubicBezTo>
                    <a:pt x="460844" y="450715"/>
                    <a:pt x="460844" y="450715"/>
                    <a:pt x="460844" y="450715"/>
                  </a:cubicBezTo>
                  <a:cubicBezTo>
                    <a:pt x="460844" y="448140"/>
                    <a:pt x="460844" y="448140"/>
                    <a:pt x="460844" y="448140"/>
                  </a:cubicBezTo>
                  <a:cubicBezTo>
                    <a:pt x="458270" y="448140"/>
                    <a:pt x="458270" y="448140"/>
                    <a:pt x="458270" y="448140"/>
                  </a:cubicBezTo>
                  <a:cubicBezTo>
                    <a:pt x="455695" y="448140"/>
                    <a:pt x="455695" y="448140"/>
                    <a:pt x="455695" y="448140"/>
                  </a:cubicBezTo>
                  <a:cubicBezTo>
                    <a:pt x="453121" y="448140"/>
                    <a:pt x="453121" y="448140"/>
                    <a:pt x="453121" y="448140"/>
                  </a:cubicBezTo>
                  <a:cubicBezTo>
                    <a:pt x="453121" y="448140"/>
                    <a:pt x="450546" y="448140"/>
                    <a:pt x="450546" y="448140"/>
                  </a:cubicBezTo>
                  <a:cubicBezTo>
                    <a:pt x="450546" y="445564"/>
                    <a:pt x="450546" y="445564"/>
                    <a:pt x="450546" y="445564"/>
                  </a:cubicBezTo>
                  <a:cubicBezTo>
                    <a:pt x="447972" y="445564"/>
                    <a:pt x="447972" y="445564"/>
                    <a:pt x="447972" y="445564"/>
                  </a:cubicBezTo>
                  <a:cubicBezTo>
                    <a:pt x="445397" y="445564"/>
                    <a:pt x="445397" y="445564"/>
                    <a:pt x="445397" y="445564"/>
                  </a:cubicBezTo>
                  <a:cubicBezTo>
                    <a:pt x="442823" y="445564"/>
                    <a:pt x="442823" y="445564"/>
                    <a:pt x="442823" y="445564"/>
                  </a:cubicBezTo>
                  <a:cubicBezTo>
                    <a:pt x="440248" y="445564"/>
                    <a:pt x="440248" y="445564"/>
                    <a:pt x="440248" y="445564"/>
                  </a:cubicBezTo>
                  <a:cubicBezTo>
                    <a:pt x="440248" y="445564"/>
                    <a:pt x="437674" y="445564"/>
                    <a:pt x="437674" y="445564"/>
                  </a:cubicBezTo>
                  <a:cubicBezTo>
                    <a:pt x="437674" y="442989"/>
                    <a:pt x="437674" y="442989"/>
                    <a:pt x="437674" y="442989"/>
                  </a:cubicBezTo>
                  <a:cubicBezTo>
                    <a:pt x="437674" y="442989"/>
                    <a:pt x="435099" y="442989"/>
                    <a:pt x="435099" y="442989"/>
                  </a:cubicBezTo>
                  <a:cubicBezTo>
                    <a:pt x="432524" y="442989"/>
                    <a:pt x="432524" y="442989"/>
                    <a:pt x="432524" y="442989"/>
                  </a:cubicBezTo>
                  <a:cubicBezTo>
                    <a:pt x="432524" y="442989"/>
                    <a:pt x="432524" y="442989"/>
                    <a:pt x="429950" y="442989"/>
                  </a:cubicBezTo>
                  <a:cubicBezTo>
                    <a:pt x="429950" y="440413"/>
                    <a:pt x="429950" y="440413"/>
                    <a:pt x="429950" y="440413"/>
                  </a:cubicBezTo>
                  <a:cubicBezTo>
                    <a:pt x="427375" y="440413"/>
                    <a:pt x="427375" y="440413"/>
                    <a:pt x="427375" y="440413"/>
                  </a:cubicBezTo>
                  <a:cubicBezTo>
                    <a:pt x="424801" y="440413"/>
                    <a:pt x="424801" y="440413"/>
                    <a:pt x="424801" y="440413"/>
                  </a:cubicBezTo>
                  <a:cubicBezTo>
                    <a:pt x="424801" y="437838"/>
                    <a:pt x="424801" y="437838"/>
                    <a:pt x="424801" y="437838"/>
                  </a:cubicBezTo>
                  <a:cubicBezTo>
                    <a:pt x="422226" y="437838"/>
                    <a:pt x="422226" y="437838"/>
                    <a:pt x="422226" y="437838"/>
                  </a:cubicBezTo>
                  <a:cubicBezTo>
                    <a:pt x="419652" y="437838"/>
                    <a:pt x="419652" y="437838"/>
                    <a:pt x="419652" y="437838"/>
                  </a:cubicBezTo>
                  <a:cubicBezTo>
                    <a:pt x="417077" y="437838"/>
                    <a:pt x="417077" y="437838"/>
                    <a:pt x="417077" y="437838"/>
                  </a:cubicBezTo>
                  <a:cubicBezTo>
                    <a:pt x="417077" y="435262"/>
                    <a:pt x="417077" y="435262"/>
                    <a:pt x="417077" y="435262"/>
                  </a:cubicBezTo>
                  <a:cubicBezTo>
                    <a:pt x="417077" y="435262"/>
                    <a:pt x="414503" y="435262"/>
                    <a:pt x="414503" y="435262"/>
                  </a:cubicBezTo>
                  <a:cubicBezTo>
                    <a:pt x="411928" y="435262"/>
                    <a:pt x="411928" y="435262"/>
                    <a:pt x="411928" y="435262"/>
                  </a:cubicBezTo>
                  <a:cubicBezTo>
                    <a:pt x="411928" y="435262"/>
                    <a:pt x="411928" y="435262"/>
                    <a:pt x="409353" y="435262"/>
                  </a:cubicBezTo>
                  <a:cubicBezTo>
                    <a:pt x="409353" y="432687"/>
                    <a:pt x="409353" y="432687"/>
                    <a:pt x="409353" y="432687"/>
                  </a:cubicBezTo>
                  <a:cubicBezTo>
                    <a:pt x="406779" y="432687"/>
                    <a:pt x="406779" y="432687"/>
                    <a:pt x="406779" y="432687"/>
                  </a:cubicBezTo>
                  <a:cubicBezTo>
                    <a:pt x="404204" y="432687"/>
                    <a:pt x="404204" y="432687"/>
                    <a:pt x="404204" y="432687"/>
                  </a:cubicBezTo>
                  <a:cubicBezTo>
                    <a:pt x="404204" y="432687"/>
                    <a:pt x="404204" y="430111"/>
                    <a:pt x="404204" y="430111"/>
                  </a:cubicBezTo>
                  <a:cubicBezTo>
                    <a:pt x="404204" y="430111"/>
                    <a:pt x="401630" y="430111"/>
                    <a:pt x="401630" y="430111"/>
                  </a:cubicBezTo>
                  <a:cubicBezTo>
                    <a:pt x="399055" y="430111"/>
                    <a:pt x="399055" y="430111"/>
                    <a:pt x="399055" y="430111"/>
                  </a:cubicBezTo>
                  <a:cubicBezTo>
                    <a:pt x="399055" y="427536"/>
                    <a:pt x="399055" y="427536"/>
                    <a:pt x="399055" y="427536"/>
                  </a:cubicBezTo>
                  <a:cubicBezTo>
                    <a:pt x="396481" y="427536"/>
                    <a:pt x="396481" y="427536"/>
                    <a:pt x="393906" y="427536"/>
                  </a:cubicBezTo>
                  <a:cubicBezTo>
                    <a:pt x="393906" y="427536"/>
                    <a:pt x="393906" y="427536"/>
                    <a:pt x="391332" y="427536"/>
                  </a:cubicBezTo>
                  <a:cubicBezTo>
                    <a:pt x="391332" y="424960"/>
                    <a:pt x="391332" y="424960"/>
                    <a:pt x="391332" y="424960"/>
                  </a:cubicBezTo>
                  <a:cubicBezTo>
                    <a:pt x="388757" y="424960"/>
                    <a:pt x="388757" y="424960"/>
                    <a:pt x="388757" y="424960"/>
                  </a:cubicBezTo>
                  <a:cubicBezTo>
                    <a:pt x="386183" y="424960"/>
                    <a:pt x="386183" y="424960"/>
                    <a:pt x="386183" y="424960"/>
                  </a:cubicBezTo>
                  <a:cubicBezTo>
                    <a:pt x="383608" y="424960"/>
                    <a:pt x="383608" y="424960"/>
                    <a:pt x="383608" y="424960"/>
                  </a:cubicBezTo>
                  <a:cubicBezTo>
                    <a:pt x="383608" y="424960"/>
                    <a:pt x="383608" y="424960"/>
                    <a:pt x="381033" y="424960"/>
                  </a:cubicBezTo>
                  <a:cubicBezTo>
                    <a:pt x="381033" y="422385"/>
                    <a:pt x="381033" y="422385"/>
                    <a:pt x="381033" y="422385"/>
                  </a:cubicBezTo>
                  <a:cubicBezTo>
                    <a:pt x="381033" y="422385"/>
                    <a:pt x="381033" y="422385"/>
                    <a:pt x="378459" y="422385"/>
                  </a:cubicBezTo>
                  <a:cubicBezTo>
                    <a:pt x="375884" y="422385"/>
                    <a:pt x="375884" y="422385"/>
                    <a:pt x="375884" y="422385"/>
                  </a:cubicBezTo>
                  <a:cubicBezTo>
                    <a:pt x="375884" y="419809"/>
                    <a:pt x="375884" y="419809"/>
                    <a:pt x="375884" y="419809"/>
                  </a:cubicBezTo>
                  <a:cubicBezTo>
                    <a:pt x="375884" y="419809"/>
                    <a:pt x="375884" y="419809"/>
                    <a:pt x="373310" y="419809"/>
                  </a:cubicBezTo>
                  <a:cubicBezTo>
                    <a:pt x="373310" y="419809"/>
                    <a:pt x="370735" y="419809"/>
                    <a:pt x="370735" y="419809"/>
                  </a:cubicBezTo>
                  <a:cubicBezTo>
                    <a:pt x="370735" y="419809"/>
                    <a:pt x="368161" y="419809"/>
                    <a:pt x="368161" y="419809"/>
                  </a:cubicBezTo>
                  <a:cubicBezTo>
                    <a:pt x="368161" y="419809"/>
                    <a:pt x="368161" y="419809"/>
                    <a:pt x="365586" y="419809"/>
                  </a:cubicBezTo>
                  <a:cubicBezTo>
                    <a:pt x="365586" y="417234"/>
                    <a:pt x="365586" y="417234"/>
                    <a:pt x="365586" y="417234"/>
                  </a:cubicBezTo>
                  <a:cubicBezTo>
                    <a:pt x="363012" y="417234"/>
                    <a:pt x="363012" y="417234"/>
                    <a:pt x="363012" y="417234"/>
                  </a:cubicBezTo>
                  <a:cubicBezTo>
                    <a:pt x="363012" y="414658"/>
                    <a:pt x="363012" y="414658"/>
                    <a:pt x="363012" y="414658"/>
                  </a:cubicBezTo>
                  <a:cubicBezTo>
                    <a:pt x="360437" y="414658"/>
                    <a:pt x="360437" y="414658"/>
                    <a:pt x="360437" y="414658"/>
                  </a:cubicBezTo>
                  <a:cubicBezTo>
                    <a:pt x="360437" y="414658"/>
                    <a:pt x="360437" y="414658"/>
                    <a:pt x="357862" y="414658"/>
                  </a:cubicBezTo>
                  <a:cubicBezTo>
                    <a:pt x="357862" y="414658"/>
                    <a:pt x="357862" y="414658"/>
                    <a:pt x="357862" y="412083"/>
                  </a:cubicBezTo>
                  <a:cubicBezTo>
                    <a:pt x="355288" y="412083"/>
                    <a:pt x="355288" y="412083"/>
                    <a:pt x="355288" y="412083"/>
                  </a:cubicBezTo>
                  <a:cubicBezTo>
                    <a:pt x="352713" y="412083"/>
                    <a:pt x="352713" y="412083"/>
                    <a:pt x="352713" y="412083"/>
                  </a:cubicBezTo>
                  <a:cubicBezTo>
                    <a:pt x="352713" y="409507"/>
                    <a:pt x="352713" y="409507"/>
                    <a:pt x="352713" y="409507"/>
                  </a:cubicBezTo>
                  <a:cubicBezTo>
                    <a:pt x="352713" y="409507"/>
                    <a:pt x="352713" y="409507"/>
                    <a:pt x="350139" y="409507"/>
                  </a:cubicBezTo>
                  <a:cubicBezTo>
                    <a:pt x="350139" y="406932"/>
                    <a:pt x="350139" y="406932"/>
                    <a:pt x="350139" y="406932"/>
                  </a:cubicBezTo>
                  <a:cubicBezTo>
                    <a:pt x="347564" y="406932"/>
                    <a:pt x="347564" y="406932"/>
                    <a:pt x="347564" y="406932"/>
                  </a:cubicBezTo>
                  <a:cubicBezTo>
                    <a:pt x="344990" y="406932"/>
                    <a:pt x="344990" y="406932"/>
                    <a:pt x="344990" y="406932"/>
                  </a:cubicBezTo>
                  <a:cubicBezTo>
                    <a:pt x="344990" y="404356"/>
                    <a:pt x="344990" y="404356"/>
                    <a:pt x="344990" y="404356"/>
                  </a:cubicBezTo>
                  <a:cubicBezTo>
                    <a:pt x="342415" y="404356"/>
                    <a:pt x="342415" y="404356"/>
                    <a:pt x="342415" y="404356"/>
                  </a:cubicBezTo>
                  <a:cubicBezTo>
                    <a:pt x="339841" y="404356"/>
                    <a:pt x="339841" y="404356"/>
                    <a:pt x="339841" y="404356"/>
                  </a:cubicBezTo>
                  <a:cubicBezTo>
                    <a:pt x="339841" y="404356"/>
                    <a:pt x="339841" y="404356"/>
                    <a:pt x="339841" y="401781"/>
                  </a:cubicBezTo>
                  <a:cubicBezTo>
                    <a:pt x="339841" y="401781"/>
                    <a:pt x="339841" y="401781"/>
                    <a:pt x="337266" y="401781"/>
                  </a:cubicBezTo>
                  <a:cubicBezTo>
                    <a:pt x="334692" y="399205"/>
                    <a:pt x="334692" y="399205"/>
                    <a:pt x="334692" y="399205"/>
                  </a:cubicBezTo>
                  <a:cubicBezTo>
                    <a:pt x="334692" y="399205"/>
                    <a:pt x="334692" y="399205"/>
                    <a:pt x="332117" y="399205"/>
                  </a:cubicBezTo>
                  <a:cubicBezTo>
                    <a:pt x="332117" y="396630"/>
                    <a:pt x="332117" y="396630"/>
                    <a:pt x="332117" y="396630"/>
                  </a:cubicBezTo>
                  <a:cubicBezTo>
                    <a:pt x="332117" y="396630"/>
                    <a:pt x="332117" y="396630"/>
                    <a:pt x="329542" y="396630"/>
                  </a:cubicBezTo>
                  <a:cubicBezTo>
                    <a:pt x="326968" y="396630"/>
                    <a:pt x="326968" y="396630"/>
                    <a:pt x="326968" y="396630"/>
                  </a:cubicBezTo>
                  <a:cubicBezTo>
                    <a:pt x="326968" y="396630"/>
                    <a:pt x="326968" y="396630"/>
                    <a:pt x="326968" y="394054"/>
                  </a:cubicBezTo>
                  <a:cubicBezTo>
                    <a:pt x="324393" y="394054"/>
                    <a:pt x="324393" y="394054"/>
                    <a:pt x="324393" y="394054"/>
                  </a:cubicBezTo>
                  <a:cubicBezTo>
                    <a:pt x="324393" y="391479"/>
                    <a:pt x="324393" y="391479"/>
                    <a:pt x="324393" y="391479"/>
                  </a:cubicBezTo>
                  <a:cubicBezTo>
                    <a:pt x="321819" y="391479"/>
                    <a:pt x="321819" y="391479"/>
                    <a:pt x="321819" y="391479"/>
                  </a:cubicBezTo>
                  <a:cubicBezTo>
                    <a:pt x="319244" y="391479"/>
                    <a:pt x="319244" y="391479"/>
                    <a:pt x="319244" y="391479"/>
                  </a:cubicBezTo>
                  <a:cubicBezTo>
                    <a:pt x="319244" y="388903"/>
                    <a:pt x="319244" y="388903"/>
                    <a:pt x="319244" y="388903"/>
                  </a:cubicBezTo>
                  <a:cubicBezTo>
                    <a:pt x="319244" y="388903"/>
                    <a:pt x="319244" y="388903"/>
                    <a:pt x="316670" y="388903"/>
                  </a:cubicBezTo>
                  <a:cubicBezTo>
                    <a:pt x="316670" y="386327"/>
                    <a:pt x="316670" y="386327"/>
                    <a:pt x="316670" y="386327"/>
                  </a:cubicBezTo>
                  <a:cubicBezTo>
                    <a:pt x="314095" y="386327"/>
                    <a:pt x="314095" y="386327"/>
                    <a:pt x="314095" y="386327"/>
                  </a:cubicBezTo>
                  <a:cubicBezTo>
                    <a:pt x="311521" y="386327"/>
                    <a:pt x="311521" y="386327"/>
                    <a:pt x="311521" y="386327"/>
                  </a:cubicBezTo>
                  <a:cubicBezTo>
                    <a:pt x="311521" y="383752"/>
                    <a:pt x="311521" y="383752"/>
                    <a:pt x="311521" y="383752"/>
                  </a:cubicBezTo>
                  <a:cubicBezTo>
                    <a:pt x="308946" y="383752"/>
                    <a:pt x="308946" y="383752"/>
                    <a:pt x="308946" y="383752"/>
                  </a:cubicBezTo>
                  <a:cubicBezTo>
                    <a:pt x="308946" y="381176"/>
                    <a:pt x="308946" y="381176"/>
                    <a:pt x="308946" y="381176"/>
                  </a:cubicBezTo>
                  <a:cubicBezTo>
                    <a:pt x="306372" y="381176"/>
                    <a:pt x="306372" y="381176"/>
                    <a:pt x="306372" y="381176"/>
                  </a:cubicBezTo>
                  <a:cubicBezTo>
                    <a:pt x="303797" y="381176"/>
                    <a:pt x="303797" y="381176"/>
                    <a:pt x="303797" y="381176"/>
                  </a:cubicBezTo>
                  <a:cubicBezTo>
                    <a:pt x="303797" y="378601"/>
                    <a:pt x="303797" y="378601"/>
                    <a:pt x="303797" y="378601"/>
                  </a:cubicBezTo>
                  <a:cubicBezTo>
                    <a:pt x="303797" y="378601"/>
                    <a:pt x="303797" y="378601"/>
                    <a:pt x="301222" y="378601"/>
                  </a:cubicBezTo>
                  <a:cubicBezTo>
                    <a:pt x="301222" y="378601"/>
                    <a:pt x="301222" y="378601"/>
                    <a:pt x="301222" y="376025"/>
                  </a:cubicBezTo>
                  <a:cubicBezTo>
                    <a:pt x="298648" y="376025"/>
                    <a:pt x="298648" y="376025"/>
                    <a:pt x="298648" y="376025"/>
                  </a:cubicBezTo>
                  <a:cubicBezTo>
                    <a:pt x="298648" y="373450"/>
                    <a:pt x="298648" y="373450"/>
                    <a:pt x="298648" y="373450"/>
                  </a:cubicBezTo>
                  <a:cubicBezTo>
                    <a:pt x="298648" y="373450"/>
                    <a:pt x="298648" y="373450"/>
                    <a:pt x="296073" y="373450"/>
                  </a:cubicBezTo>
                  <a:cubicBezTo>
                    <a:pt x="296073" y="370874"/>
                    <a:pt x="296073" y="370874"/>
                    <a:pt x="296073" y="370874"/>
                  </a:cubicBezTo>
                  <a:cubicBezTo>
                    <a:pt x="296073" y="370874"/>
                    <a:pt x="296073" y="370874"/>
                    <a:pt x="293499" y="370874"/>
                  </a:cubicBezTo>
                  <a:cubicBezTo>
                    <a:pt x="293499" y="370874"/>
                    <a:pt x="293499" y="370874"/>
                    <a:pt x="293499" y="368299"/>
                  </a:cubicBezTo>
                  <a:cubicBezTo>
                    <a:pt x="290924" y="368299"/>
                    <a:pt x="290924" y="368299"/>
                    <a:pt x="290924" y="368299"/>
                  </a:cubicBezTo>
                  <a:cubicBezTo>
                    <a:pt x="290924" y="368299"/>
                    <a:pt x="290924" y="368299"/>
                    <a:pt x="290924" y="365723"/>
                  </a:cubicBezTo>
                  <a:cubicBezTo>
                    <a:pt x="290924" y="360572"/>
                    <a:pt x="290924" y="357997"/>
                    <a:pt x="290924" y="352846"/>
                  </a:cubicBezTo>
                  <a:cubicBezTo>
                    <a:pt x="290924" y="352846"/>
                    <a:pt x="288350" y="352846"/>
                    <a:pt x="288350" y="352846"/>
                  </a:cubicBezTo>
                  <a:cubicBezTo>
                    <a:pt x="288350" y="352846"/>
                    <a:pt x="288350" y="352846"/>
                    <a:pt x="288350" y="350270"/>
                  </a:cubicBezTo>
                  <a:cubicBezTo>
                    <a:pt x="288350" y="350270"/>
                    <a:pt x="290924" y="350270"/>
                    <a:pt x="290924" y="350270"/>
                  </a:cubicBezTo>
                  <a:cubicBezTo>
                    <a:pt x="290924" y="350270"/>
                    <a:pt x="290924" y="350270"/>
                    <a:pt x="290924" y="347695"/>
                  </a:cubicBezTo>
                  <a:cubicBezTo>
                    <a:pt x="290924" y="347695"/>
                    <a:pt x="288350" y="347695"/>
                    <a:pt x="288350" y="347695"/>
                  </a:cubicBezTo>
                  <a:cubicBezTo>
                    <a:pt x="288350" y="345119"/>
                    <a:pt x="288350" y="345119"/>
                    <a:pt x="288350" y="345119"/>
                  </a:cubicBezTo>
                  <a:cubicBezTo>
                    <a:pt x="288350" y="345119"/>
                    <a:pt x="288350" y="342544"/>
                    <a:pt x="288350" y="342544"/>
                  </a:cubicBezTo>
                  <a:cubicBezTo>
                    <a:pt x="288350" y="342544"/>
                    <a:pt x="288350" y="339968"/>
                    <a:pt x="288350" y="339968"/>
                  </a:cubicBezTo>
                  <a:cubicBezTo>
                    <a:pt x="288350" y="337393"/>
                    <a:pt x="288350" y="337393"/>
                    <a:pt x="288350" y="334817"/>
                  </a:cubicBezTo>
                  <a:cubicBezTo>
                    <a:pt x="288350" y="332242"/>
                    <a:pt x="288350" y="329666"/>
                    <a:pt x="288350" y="329666"/>
                  </a:cubicBezTo>
                  <a:cubicBezTo>
                    <a:pt x="288350" y="327091"/>
                    <a:pt x="288350" y="327091"/>
                    <a:pt x="288350" y="327091"/>
                  </a:cubicBezTo>
                  <a:cubicBezTo>
                    <a:pt x="288350" y="324515"/>
                    <a:pt x="288350" y="321940"/>
                    <a:pt x="288350" y="319364"/>
                  </a:cubicBezTo>
                  <a:cubicBezTo>
                    <a:pt x="288350" y="319364"/>
                    <a:pt x="288350" y="319364"/>
                    <a:pt x="288350" y="316789"/>
                  </a:cubicBezTo>
                  <a:cubicBezTo>
                    <a:pt x="288350" y="314213"/>
                    <a:pt x="288350" y="311638"/>
                    <a:pt x="288350" y="311638"/>
                  </a:cubicBezTo>
                  <a:cubicBezTo>
                    <a:pt x="288350" y="309062"/>
                    <a:pt x="288350" y="309062"/>
                    <a:pt x="288350" y="309062"/>
                  </a:cubicBezTo>
                  <a:cubicBezTo>
                    <a:pt x="288350" y="309062"/>
                    <a:pt x="288350" y="306487"/>
                    <a:pt x="288350" y="303911"/>
                  </a:cubicBezTo>
                  <a:cubicBezTo>
                    <a:pt x="288350" y="301335"/>
                    <a:pt x="288350" y="301335"/>
                    <a:pt x="288350" y="301335"/>
                  </a:cubicBezTo>
                  <a:cubicBezTo>
                    <a:pt x="288350" y="298760"/>
                    <a:pt x="288350" y="298760"/>
                    <a:pt x="288350" y="298760"/>
                  </a:cubicBezTo>
                  <a:cubicBezTo>
                    <a:pt x="288350" y="296184"/>
                    <a:pt x="288350" y="296184"/>
                    <a:pt x="288350" y="296184"/>
                  </a:cubicBezTo>
                  <a:cubicBezTo>
                    <a:pt x="288350" y="291033"/>
                    <a:pt x="288350" y="285882"/>
                    <a:pt x="288350" y="280731"/>
                  </a:cubicBezTo>
                  <a:cubicBezTo>
                    <a:pt x="288350" y="278156"/>
                    <a:pt x="288350" y="275580"/>
                    <a:pt x="288350" y="273005"/>
                  </a:cubicBezTo>
                  <a:cubicBezTo>
                    <a:pt x="288350" y="270429"/>
                    <a:pt x="288350" y="265278"/>
                    <a:pt x="288350" y="262703"/>
                  </a:cubicBezTo>
                  <a:cubicBezTo>
                    <a:pt x="288350" y="262703"/>
                    <a:pt x="288350" y="260127"/>
                    <a:pt x="288350" y="260127"/>
                  </a:cubicBezTo>
                  <a:cubicBezTo>
                    <a:pt x="288350" y="254976"/>
                    <a:pt x="288350" y="252401"/>
                    <a:pt x="288350" y="247250"/>
                  </a:cubicBezTo>
                  <a:cubicBezTo>
                    <a:pt x="288350" y="244674"/>
                    <a:pt x="288350" y="242099"/>
                    <a:pt x="288350" y="239523"/>
                  </a:cubicBezTo>
                  <a:cubicBezTo>
                    <a:pt x="288350" y="239523"/>
                    <a:pt x="288350" y="239523"/>
                    <a:pt x="288350" y="236948"/>
                  </a:cubicBezTo>
                  <a:cubicBezTo>
                    <a:pt x="288350" y="236948"/>
                    <a:pt x="288350" y="234372"/>
                    <a:pt x="288350" y="234372"/>
                  </a:cubicBezTo>
                  <a:cubicBezTo>
                    <a:pt x="288350" y="231797"/>
                    <a:pt x="288350" y="231797"/>
                    <a:pt x="288350" y="231797"/>
                  </a:cubicBezTo>
                  <a:cubicBezTo>
                    <a:pt x="288350" y="229221"/>
                    <a:pt x="288350" y="229221"/>
                    <a:pt x="288350" y="229221"/>
                  </a:cubicBezTo>
                  <a:cubicBezTo>
                    <a:pt x="288350" y="229221"/>
                    <a:pt x="288350" y="229221"/>
                    <a:pt x="290924" y="229221"/>
                  </a:cubicBezTo>
                  <a:cubicBezTo>
                    <a:pt x="290924" y="229221"/>
                    <a:pt x="290924" y="229221"/>
                    <a:pt x="290924" y="226646"/>
                  </a:cubicBezTo>
                  <a:cubicBezTo>
                    <a:pt x="290924" y="226646"/>
                    <a:pt x="288350" y="224070"/>
                    <a:pt x="288350" y="224070"/>
                  </a:cubicBezTo>
                  <a:cubicBezTo>
                    <a:pt x="288350" y="221494"/>
                    <a:pt x="288350" y="221494"/>
                    <a:pt x="288350" y="221494"/>
                  </a:cubicBezTo>
                  <a:cubicBezTo>
                    <a:pt x="288350" y="218919"/>
                    <a:pt x="288350" y="218919"/>
                    <a:pt x="288350" y="218919"/>
                  </a:cubicBezTo>
                  <a:cubicBezTo>
                    <a:pt x="288350" y="216343"/>
                    <a:pt x="288350" y="216343"/>
                    <a:pt x="288350" y="216343"/>
                  </a:cubicBezTo>
                  <a:cubicBezTo>
                    <a:pt x="288350" y="213768"/>
                    <a:pt x="288350" y="213768"/>
                    <a:pt x="288350" y="213768"/>
                  </a:cubicBezTo>
                  <a:cubicBezTo>
                    <a:pt x="288350" y="211192"/>
                    <a:pt x="288350" y="211192"/>
                    <a:pt x="288350" y="211192"/>
                  </a:cubicBezTo>
                  <a:cubicBezTo>
                    <a:pt x="288350" y="208617"/>
                    <a:pt x="288350" y="208617"/>
                    <a:pt x="288350" y="208617"/>
                  </a:cubicBezTo>
                  <a:cubicBezTo>
                    <a:pt x="288350" y="200890"/>
                    <a:pt x="288350" y="195739"/>
                    <a:pt x="288350" y="188013"/>
                  </a:cubicBezTo>
                  <a:cubicBezTo>
                    <a:pt x="288350" y="188013"/>
                    <a:pt x="288350" y="185437"/>
                    <a:pt x="288350" y="185437"/>
                  </a:cubicBezTo>
                  <a:cubicBezTo>
                    <a:pt x="288350" y="185437"/>
                    <a:pt x="288350" y="185437"/>
                    <a:pt x="288350" y="182862"/>
                  </a:cubicBezTo>
                  <a:cubicBezTo>
                    <a:pt x="288350" y="182862"/>
                    <a:pt x="288350" y="182862"/>
                    <a:pt x="288350" y="180286"/>
                  </a:cubicBezTo>
                  <a:close/>
                  <a:moveTo>
                    <a:pt x="260030" y="180286"/>
                  </a:moveTo>
                  <a:cubicBezTo>
                    <a:pt x="260030" y="182862"/>
                    <a:pt x="260030" y="182862"/>
                    <a:pt x="260030" y="182862"/>
                  </a:cubicBezTo>
                  <a:cubicBezTo>
                    <a:pt x="262604" y="182862"/>
                    <a:pt x="262604" y="182862"/>
                    <a:pt x="262604" y="182862"/>
                  </a:cubicBezTo>
                  <a:cubicBezTo>
                    <a:pt x="262604" y="182862"/>
                    <a:pt x="262604" y="182862"/>
                    <a:pt x="262604" y="185437"/>
                  </a:cubicBezTo>
                  <a:cubicBezTo>
                    <a:pt x="262604" y="185437"/>
                    <a:pt x="262604" y="188013"/>
                    <a:pt x="262604" y="188013"/>
                  </a:cubicBezTo>
                  <a:cubicBezTo>
                    <a:pt x="262604" y="195739"/>
                    <a:pt x="262604" y="203466"/>
                    <a:pt x="262604" y="211192"/>
                  </a:cubicBezTo>
                  <a:cubicBezTo>
                    <a:pt x="262604" y="211192"/>
                    <a:pt x="262604" y="213768"/>
                    <a:pt x="262604" y="213768"/>
                  </a:cubicBezTo>
                  <a:cubicBezTo>
                    <a:pt x="262604" y="213768"/>
                    <a:pt x="262604" y="218919"/>
                    <a:pt x="262604" y="218919"/>
                  </a:cubicBezTo>
                  <a:cubicBezTo>
                    <a:pt x="262604" y="218919"/>
                    <a:pt x="262604" y="218919"/>
                    <a:pt x="260030" y="218919"/>
                  </a:cubicBezTo>
                  <a:cubicBezTo>
                    <a:pt x="260030" y="221494"/>
                    <a:pt x="260030" y="221494"/>
                    <a:pt x="260030" y="221494"/>
                  </a:cubicBezTo>
                  <a:cubicBezTo>
                    <a:pt x="260030" y="224070"/>
                    <a:pt x="260030" y="224070"/>
                    <a:pt x="260030" y="224070"/>
                  </a:cubicBezTo>
                  <a:cubicBezTo>
                    <a:pt x="260030" y="224070"/>
                    <a:pt x="260030" y="226646"/>
                    <a:pt x="260030" y="226646"/>
                  </a:cubicBezTo>
                  <a:cubicBezTo>
                    <a:pt x="260030" y="226646"/>
                    <a:pt x="260030" y="226646"/>
                    <a:pt x="260030" y="229221"/>
                  </a:cubicBezTo>
                  <a:cubicBezTo>
                    <a:pt x="260030" y="229221"/>
                    <a:pt x="260030" y="229221"/>
                    <a:pt x="260030" y="231797"/>
                  </a:cubicBezTo>
                  <a:cubicBezTo>
                    <a:pt x="260030" y="231797"/>
                    <a:pt x="260030" y="231797"/>
                    <a:pt x="260030" y="234372"/>
                  </a:cubicBezTo>
                  <a:cubicBezTo>
                    <a:pt x="260030" y="234372"/>
                    <a:pt x="260030" y="234372"/>
                    <a:pt x="262604" y="234372"/>
                  </a:cubicBezTo>
                  <a:cubicBezTo>
                    <a:pt x="262604" y="234372"/>
                    <a:pt x="262604" y="236948"/>
                    <a:pt x="262604" y="236948"/>
                  </a:cubicBezTo>
                  <a:cubicBezTo>
                    <a:pt x="262604" y="236948"/>
                    <a:pt x="262604" y="236948"/>
                    <a:pt x="260030" y="236948"/>
                  </a:cubicBezTo>
                  <a:cubicBezTo>
                    <a:pt x="260030" y="236948"/>
                    <a:pt x="260030" y="236948"/>
                    <a:pt x="260030" y="239523"/>
                  </a:cubicBezTo>
                  <a:cubicBezTo>
                    <a:pt x="260030" y="239523"/>
                    <a:pt x="260030" y="239523"/>
                    <a:pt x="260030" y="242099"/>
                  </a:cubicBezTo>
                  <a:cubicBezTo>
                    <a:pt x="260030" y="242099"/>
                    <a:pt x="260030" y="244674"/>
                    <a:pt x="260030" y="247250"/>
                  </a:cubicBezTo>
                  <a:cubicBezTo>
                    <a:pt x="262604" y="247250"/>
                    <a:pt x="262604" y="247250"/>
                    <a:pt x="262604" y="247250"/>
                  </a:cubicBezTo>
                  <a:cubicBezTo>
                    <a:pt x="262604" y="252401"/>
                    <a:pt x="262604" y="257552"/>
                    <a:pt x="262604" y="260127"/>
                  </a:cubicBezTo>
                  <a:cubicBezTo>
                    <a:pt x="262604" y="262703"/>
                    <a:pt x="262604" y="262703"/>
                    <a:pt x="262604" y="262703"/>
                  </a:cubicBezTo>
                  <a:cubicBezTo>
                    <a:pt x="262604" y="265278"/>
                    <a:pt x="262604" y="270429"/>
                    <a:pt x="262604" y="273005"/>
                  </a:cubicBezTo>
                  <a:cubicBezTo>
                    <a:pt x="262604" y="275580"/>
                    <a:pt x="262604" y="280731"/>
                    <a:pt x="262604" y="280731"/>
                  </a:cubicBezTo>
                  <a:cubicBezTo>
                    <a:pt x="262604" y="285882"/>
                    <a:pt x="262604" y="291033"/>
                    <a:pt x="262604" y="296184"/>
                  </a:cubicBezTo>
                  <a:cubicBezTo>
                    <a:pt x="262604" y="296184"/>
                    <a:pt x="262604" y="296184"/>
                    <a:pt x="262604" y="298760"/>
                  </a:cubicBezTo>
                  <a:cubicBezTo>
                    <a:pt x="262604" y="298760"/>
                    <a:pt x="262604" y="298760"/>
                    <a:pt x="262604" y="301335"/>
                  </a:cubicBezTo>
                  <a:cubicBezTo>
                    <a:pt x="262604" y="301335"/>
                    <a:pt x="262604" y="301335"/>
                    <a:pt x="262604" y="303911"/>
                  </a:cubicBezTo>
                  <a:cubicBezTo>
                    <a:pt x="262604" y="303911"/>
                    <a:pt x="262604" y="303911"/>
                    <a:pt x="260030" y="303911"/>
                  </a:cubicBezTo>
                  <a:cubicBezTo>
                    <a:pt x="260030" y="303911"/>
                    <a:pt x="262604" y="303911"/>
                    <a:pt x="262604" y="306487"/>
                  </a:cubicBezTo>
                  <a:cubicBezTo>
                    <a:pt x="262604" y="306487"/>
                    <a:pt x="262604" y="309062"/>
                    <a:pt x="262604" y="309062"/>
                  </a:cubicBezTo>
                  <a:cubicBezTo>
                    <a:pt x="262604" y="309062"/>
                    <a:pt x="262604" y="309062"/>
                    <a:pt x="260030" y="309062"/>
                  </a:cubicBezTo>
                  <a:cubicBezTo>
                    <a:pt x="260030" y="311638"/>
                    <a:pt x="260030" y="314213"/>
                    <a:pt x="260030" y="316789"/>
                  </a:cubicBezTo>
                  <a:cubicBezTo>
                    <a:pt x="260030" y="316789"/>
                    <a:pt x="260030" y="316789"/>
                    <a:pt x="260030" y="319364"/>
                  </a:cubicBezTo>
                  <a:cubicBezTo>
                    <a:pt x="260030" y="319364"/>
                    <a:pt x="262604" y="319364"/>
                    <a:pt x="262604" y="319364"/>
                  </a:cubicBezTo>
                  <a:cubicBezTo>
                    <a:pt x="262604" y="321940"/>
                    <a:pt x="262604" y="324515"/>
                    <a:pt x="262604" y="327091"/>
                  </a:cubicBezTo>
                  <a:cubicBezTo>
                    <a:pt x="262604" y="327091"/>
                    <a:pt x="262604" y="327091"/>
                    <a:pt x="262604" y="329666"/>
                  </a:cubicBezTo>
                  <a:cubicBezTo>
                    <a:pt x="262604" y="329666"/>
                    <a:pt x="262604" y="332242"/>
                    <a:pt x="262604" y="334817"/>
                  </a:cubicBezTo>
                  <a:cubicBezTo>
                    <a:pt x="262604" y="337393"/>
                    <a:pt x="262604" y="337393"/>
                    <a:pt x="262604" y="339968"/>
                  </a:cubicBezTo>
                  <a:cubicBezTo>
                    <a:pt x="262604" y="339968"/>
                    <a:pt x="262604" y="342544"/>
                    <a:pt x="262604" y="342544"/>
                  </a:cubicBezTo>
                  <a:cubicBezTo>
                    <a:pt x="262604" y="342544"/>
                    <a:pt x="262604" y="345119"/>
                    <a:pt x="262604" y="345119"/>
                  </a:cubicBezTo>
                  <a:cubicBezTo>
                    <a:pt x="262604" y="345119"/>
                    <a:pt x="262604" y="345119"/>
                    <a:pt x="262604" y="347695"/>
                  </a:cubicBezTo>
                  <a:cubicBezTo>
                    <a:pt x="262604" y="347695"/>
                    <a:pt x="262604" y="347695"/>
                    <a:pt x="260030" y="347695"/>
                  </a:cubicBezTo>
                  <a:cubicBezTo>
                    <a:pt x="260030" y="350270"/>
                    <a:pt x="260030" y="350270"/>
                    <a:pt x="260030" y="350270"/>
                  </a:cubicBezTo>
                  <a:cubicBezTo>
                    <a:pt x="260030" y="352846"/>
                    <a:pt x="260030" y="352846"/>
                    <a:pt x="260030" y="352846"/>
                  </a:cubicBezTo>
                  <a:cubicBezTo>
                    <a:pt x="260030" y="357997"/>
                    <a:pt x="260030" y="360572"/>
                    <a:pt x="260030" y="365723"/>
                  </a:cubicBezTo>
                  <a:cubicBezTo>
                    <a:pt x="260030" y="365723"/>
                    <a:pt x="260030" y="365723"/>
                    <a:pt x="260030" y="368299"/>
                  </a:cubicBezTo>
                  <a:cubicBezTo>
                    <a:pt x="257455" y="368299"/>
                    <a:pt x="257455" y="368299"/>
                    <a:pt x="257455" y="368299"/>
                  </a:cubicBezTo>
                  <a:cubicBezTo>
                    <a:pt x="257455" y="368299"/>
                    <a:pt x="257455" y="368299"/>
                    <a:pt x="257455" y="370874"/>
                  </a:cubicBezTo>
                  <a:cubicBezTo>
                    <a:pt x="257455" y="370874"/>
                    <a:pt x="254881" y="370874"/>
                    <a:pt x="254881" y="370874"/>
                  </a:cubicBezTo>
                  <a:cubicBezTo>
                    <a:pt x="254881" y="370874"/>
                    <a:pt x="254881" y="370874"/>
                    <a:pt x="254881" y="373450"/>
                  </a:cubicBezTo>
                  <a:cubicBezTo>
                    <a:pt x="254881" y="373450"/>
                    <a:pt x="254881" y="373450"/>
                    <a:pt x="252306" y="373450"/>
                  </a:cubicBezTo>
                  <a:cubicBezTo>
                    <a:pt x="252306" y="373450"/>
                    <a:pt x="252306" y="373450"/>
                    <a:pt x="252306" y="376025"/>
                  </a:cubicBezTo>
                  <a:cubicBezTo>
                    <a:pt x="249731" y="376025"/>
                    <a:pt x="249731" y="376025"/>
                    <a:pt x="249731" y="376025"/>
                  </a:cubicBezTo>
                  <a:cubicBezTo>
                    <a:pt x="249731" y="376025"/>
                    <a:pt x="249731" y="376025"/>
                    <a:pt x="249731" y="378601"/>
                  </a:cubicBezTo>
                  <a:cubicBezTo>
                    <a:pt x="247157" y="378601"/>
                    <a:pt x="247157" y="378601"/>
                    <a:pt x="247157" y="378601"/>
                  </a:cubicBezTo>
                  <a:cubicBezTo>
                    <a:pt x="244582" y="378601"/>
                    <a:pt x="244582" y="378601"/>
                    <a:pt x="244582" y="378601"/>
                  </a:cubicBezTo>
                  <a:cubicBezTo>
                    <a:pt x="244582" y="378601"/>
                    <a:pt x="244582" y="378601"/>
                    <a:pt x="244582" y="381176"/>
                  </a:cubicBezTo>
                  <a:cubicBezTo>
                    <a:pt x="242008" y="381176"/>
                    <a:pt x="242008" y="381176"/>
                    <a:pt x="242008" y="381176"/>
                  </a:cubicBezTo>
                  <a:cubicBezTo>
                    <a:pt x="242008" y="381176"/>
                    <a:pt x="242008" y="381176"/>
                    <a:pt x="242008" y="383752"/>
                  </a:cubicBezTo>
                  <a:cubicBezTo>
                    <a:pt x="239433" y="383752"/>
                    <a:pt x="239433" y="383752"/>
                    <a:pt x="239433" y="383752"/>
                  </a:cubicBezTo>
                  <a:cubicBezTo>
                    <a:pt x="236859" y="383752"/>
                    <a:pt x="236859" y="383752"/>
                    <a:pt x="236859" y="386327"/>
                  </a:cubicBezTo>
                  <a:cubicBezTo>
                    <a:pt x="234284" y="386327"/>
                    <a:pt x="234284" y="386327"/>
                    <a:pt x="234284" y="386327"/>
                  </a:cubicBezTo>
                  <a:cubicBezTo>
                    <a:pt x="234284" y="386327"/>
                    <a:pt x="234284" y="386327"/>
                    <a:pt x="234284" y="388903"/>
                  </a:cubicBezTo>
                  <a:cubicBezTo>
                    <a:pt x="231710" y="388903"/>
                    <a:pt x="231710" y="388903"/>
                    <a:pt x="231710" y="388903"/>
                  </a:cubicBezTo>
                  <a:cubicBezTo>
                    <a:pt x="231710" y="388903"/>
                    <a:pt x="231710" y="388903"/>
                    <a:pt x="231710" y="391479"/>
                  </a:cubicBezTo>
                  <a:cubicBezTo>
                    <a:pt x="229135" y="391479"/>
                    <a:pt x="229135" y="391479"/>
                    <a:pt x="229135" y="391479"/>
                  </a:cubicBezTo>
                  <a:cubicBezTo>
                    <a:pt x="229135" y="391479"/>
                    <a:pt x="226560" y="391479"/>
                    <a:pt x="226560" y="391479"/>
                  </a:cubicBezTo>
                  <a:cubicBezTo>
                    <a:pt x="226560" y="391479"/>
                    <a:pt x="226560" y="391479"/>
                    <a:pt x="226560" y="394054"/>
                  </a:cubicBezTo>
                  <a:cubicBezTo>
                    <a:pt x="223986" y="394054"/>
                    <a:pt x="223986" y="394054"/>
                    <a:pt x="223986" y="396630"/>
                  </a:cubicBezTo>
                  <a:cubicBezTo>
                    <a:pt x="221411" y="396630"/>
                    <a:pt x="221411" y="396630"/>
                    <a:pt x="221411" y="396630"/>
                  </a:cubicBezTo>
                  <a:cubicBezTo>
                    <a:pt x="218837" y="396630"/>
                    <a:pt x="218837" y="396630"/>
                    <a:pt x="218837" y="396630"/>
                  </a:cubicBezTo>
                  <a:cubicBezTo>
                    <a:pt x="218837" y="399205"/>
                    <a:pt x="218837" y="399205"/>
                    <a:pt x="218837" y="399205"/>
                  </a:cubicBezTo>
                  <a:cubicBezTo>
                    <a:pt x="218837" y="399205"/>
                    <a:pt x="218837" y="399205"/>
                    <a:pt x="216262" y="399205"/>
                  </a:cubicBezTo>
                  <a:cubicBezTo>
                    <a:pt x="213688" y="399205"/>
                    <a:pt x="213688" y="399205"/>
                    <a:pt x="213688" y="401781"/>
                  </a:cubicBezTo>
                  <a:cubicBezTo>
                    <a:pt x="213688" y="401781"/>
                    <a:pt x="213688" y="401781"/>
                    <a:pt x="211113" y="401781"/>
                  </a:cubicBezTo>
                  <a:cubicBezTo>
                    <a:pt x="208539" y="401781"/>
                    <a:pt x="208539" y="401781"/>
                    <a:pt x="208539" y="401781"/>
                  </a:cubicBezTo>
                  <a:cubicBezTo>
                    <a:pt x="208539" y="404356"/>
                    <a:pt x="208539" y="404356"/>
                    <a:pt x="208539" y="404356"/>
                  </a:cubicBezTo>
                  <a:cubicBezTo>
                    <a:pt x="208539" y="404356"/>
                    <a:pt x="205964" y="404356"/>
                    <a:pt x="205964" y="404356"/>
                  </a:cubicBezTo>
                  <a:cubicBezTo>
                    <a:pt x="205964" y="404356"/>
                    <a:pt x="203390" y="406932"/>
                    <a:pt x="203390" y="406932"/>
                  </a:cubicBezTo>
                  <a:cubicBezTo>
                    <a:pt x="200815" y="406932"/>
                    <a:pt x="200815" y="406932"/>
                    <a:pt x="200815" y="406932"/>
                  </a:cubicBezTo>
                  <a:cubicBezTo>
                    <a:pt x="200815" y="409507"/>
                    <a:pt x="200815" y="409507"/>
                    <a:pt x="200815" y="409507"/>
                  </a:cubicBezTo>
                  <a:cubicBezTo>
                    <a:pt x="198240" y="409507"/>
                    <a:pt x="195666" y="412083"/>
                    <a:pt x="193091" y="412083"/>
                  </a:cubicBezTo>
                  <a:cubicBezTo>
                    <a:pt x="193091" y="412083"/>
                    <a:pt x="190517" y="414658"/>
                    <a:pt x="187942" y="414658"/>
                  </a:cubicBezTo>
                  <a:cubicBezTo>
                    <a:pt x="187942" y="417234"/>
                    <a:pt x="182793" y="417234"/>
                    <a:pt x="182793" y="419809"/>
                  </a:cubicBezTo>
                  <a:cubicBezTo>
                    <a:pt x="180219" y="419809"/>
                    <a:pt x="180219" y="419809"/>
                    <a:pt x="180219" y="419809"/>
                  </a:cubicBezTo>
                  <a:cubicBezTo>
                    <a:pt x="177644" y="419809"/>
                    <a:pt x="177644" y="419809"/>
                    <a:pt x="177644" y="419809"/>
                  </a:cubicBezTo>
                  <a:cubicBezTo>
                    <a:pt x="177644" y="419809"/>
                    <a:pt x="175069" y="419809"/>
                    <a:pt x="172495" y="419809"/>
                  </a:cubicBezTo>
                  <a:cubicBezTo>
                    <a:pt x="172495" y="419809"/>
                    <a:pt x="172495" y="419809"/>
                    <a:pt x="172495" y="422385"/>
                  </a:cubicBezTo>
                  <a:cubicBezTo>
                    <a:pt x="172495" y="422385"/>
                    <a:pt x="169920" y="422385"/>
                    <a:pt x="167346" y="422385"/>
                  </a:cubicBezTo>
                  <a:cubicBezTo>
                    <a:pt x="167346" y="424960"/>
                    <a:pt x="167346" y="424960"/>
                    <a:pt x="167346" y="424960"/>
                  </a:cubicBezTo>
                  <a:cubicBezTo>
                    <a:pt x="162197" y="424960"/>
                    <a:pt x="159622" y="427536"/>
                    <a:pt x="154473" y="427536"/>
                  </a:cubicBezTo>
                  <a:cubicBezTo>
                    <a:pt x="154473" y="427536"/>
                    <a:pt x="151899" y="427536"/>
                    <a:pt x="151899" y="427536"/>
                  </a:cubicBezTo>
                  <a:cubicBezTo>
                    <a:pt x="151899" y="427536"/>
                    <a:pt x="149324" y="430111"/>
                    <a:pt x="149324" y="430111"/>
                  </a:cubicBezTo>
                  <a:cubicBezTo>
                    <a:pt x="149324" y="430111"/>
                    <a:pt x="146749" y="430111"/>
                    <a:pt x="146749" y="430111"/>
                  </a:cubicBezTo>
                  <a:cubicBezTo>
                    <a:pt x="146749" y="430111"/>
                    <a:pt x="146749" y="432687"/>
                    <a:pt x="144175" y="432687"/>
                  </a:cubicBezTo>
                  <a:cubicBezTo>
                    <a:pt x="141600" y="432687"/>
                    <a:pt x="141600" y="432687"/>
                    <a:pt x="141600" y="432687"/>
                  </a:cubicBezTo>
                  <a:cubicBezTo>
                    <a:pt x="141600" y="432687"/>
                    <a:pt x="141600" y="432687"/>
                    <a:pt x="141600" y="435262"/>
                  </a:cubicBezTo>
                  <a:cubicBezTo>
                    <a:pt x="139026" y="435262"/>
                    <a:pt x="139026" y="435262"/>
                    <a:pt x="139026" y="435262"/>
                  </a:cubicBezTo>
                  <a:cubicBezTo>
                    <a:pt x="136451" y="435262"/>
                    <a:pt x="136451" y="435262"/>
                    <a:pt x="133877" y="435262"/>
                  </a:cubicBezTo>
                  <a:cubicBezTo>
                    <a:pt x="131302" y="437838"/>
                    <a:pt x="131302" y="437838"/>
                    <a:pt x="131302" y="437838"/>
                  </a:cubicBezTo>
                  <a:cubicBezTo>
                    <a:pt x="131302" y="437838"/>
                    <a:pt x="128728" y="437838"/>
                    <a:pt x="128728" y="437838"/>
                  </a:cubicBezTo>
                  <a:cubicBezTo>
                    <a:pt x="128728" y="437838"/>
                    <a:pt x="128728" y="437838"/>
                    <a:pt x="126153" y="437838"/>
                  </a:cubicBezTo>
                  <a:cubicBezTo>
                    <a:pt x="126153" y="440413"/>
                    <a:pt x="126153" y="440413"/>
                    <a:pt x="126153" y="440413"/>
                  </a:cubicBezTo>
                  <a:cubicBezTo>
                    <a:pt x="126153" y="440413"/>
                    <a:pt x="126153" y="440413"/>
                    <a:pt x="123578" y="440413"/>
                  </a:cubicBezTo>
                  <a:cubicBezTo>
                    <a:pt x="121004" y="440413"/>
                    <a:pt x="121004" y="440413"/>
                    <a:pt x="121004" y="440413"/>
                  </a:cubicBezTo>
                  <a:cubicBezTo>
                    <a:pt x="121004" y="440413"/>
                    <a:pt x="118429" y="440413"/>
                    <a:pt x="118429" y="440413"/>
                  </a:cubicBezTo>
                  <a:cubicBezTo>
                    <a:pt x="118429" y="440413"/>
                    <a:pt x="118429" y="440413"/>
                    <a:pt x="118429" y="442989"/>
                  </a:cubicBezTo>
                  <a:cubicBezTo>
                    <a:pt x="118429" y="442989"/>
                    <a:pt x="115855" y="442989"/>
                    <a:pt x="115855" y="442989"/>
                  </a:cubicBezTo>
                  <a:cubicBezTo>
                    <a:pt x="115855" y="442989"/>
                    <a:pt x="115855" y="442989"/>
                    <a:pt x="113280" y="442989"/>
                  </a:cubicBezTo>
                  <a:cubicBezTo>
                    <a:pt x="110706" y="442989"/>
                    <a:pt x="108131" y="445564"/>
                    <a:pt x="105557" y="445564"/>
                  </a:cubicBezTo>
                  <a:cubicBezTo>
                    <a:pt x="102982" y="445564"/>
                    <a:pt x="100408" y="445564"/>
                    <a:pt x="97833" y="448140"/>
                  </a:cubicBezTo>
                  <a:cubicBezTo>
                    <a:pt x="95258" y="448140"/>
                    <a:pt x="92684" y="448140"/>
                    <a:pt x="92684" y="448140"/>
                  </a:cubicBezTo>
                  <a:cubicBezTo>
                    <a:pt x="90109" y="448140"/>
                    <a:pt x="90109" y="448140"/>
                    <a:pt x="90109" y="448140"/>
                  </a:cubicBezTo>
                  <a:cubicBezTo>
                    <a:pt x="87535" y="448140"/>
                    <a:pt x="87535" y="448140"/>
                    <a:pt x="87535" y="448140"/>
                  </a:cubicBezTo>
                  <a:cubicBezTo>
                    <a:pt x="87535" y="450715"/>
                    <a:pt x="87535" y="450715"/>
                    <a:pt x="87535" y="450715"/>
                  </a:cubicBezTo>
                  <a:cubicBezTo>
                    <a:pt x="87535" y="450715"/>
                    <a:pt x="84960" y="450715"/>
                    <a:pt x="84960" y="450715"/>
                  </a:cubicBezTo>
                  <a:cubicBezTo>
                    <a:pt x="84960" y="450715"/>
                    <a:pt x="84960" y="450715"/>
                    <a:pt x="82386" y="450715"/>
                  </a:cubicBezTo>
                  <a:cubicBezTo>
                    <a:pt x="82386" y="450715"/>
                    <a:pt x="79811" y="450715"/>
                    <a:pt x="79811" y="453291"/>
                  </a:cubicBezTo>
                  <a:cubicBezTo>
                    <a:pt x="77237" y="453291"/>
                    <a:pt x="77237" y="453291"/>
                    <a:pt x="77237" y="453291"/>
                  </a:cubicBezTo>
                  <a:cubicBezTo>
                    <a:pt x="74662" y="453291"/>
                    <a:pt x="72088" y="453291"/>
                    <a:pt x="69513" y="455866"/>
                  </a:cubicBezTo>
                  <a:cubicBezTo>
                    <a:pt x="69513" y="455866"/>
                    <a:pt x="69513" y="455866"/>
                    <a:pt x="66938" y="458442"/>
                  </a:cubicBezTo>
                  <a:cubicBezTo>
                    <a:pt x="66938" y="461017"/>
                    <a:pt x="66938" y="463593"/>
                    <a:pt x="66938" y="466168"/>
                  </a:cubicBezTo>
                  <a:cubicBezTo>
                    <a:pt x="64364" y="468744"/>
                    <a:pt x="64364" y="468744"/>
                    <a:pt x="66938" y="471320"/>
                  </a:cubicBezTo>
                  <a:cubicBezTo>
                    <a:pt x="64364" y="471320"/>
                    <a:pt x="64364" y="471320"/>
                    <a:pt x="64364" y="471320"/>
                  </a:cubicBezTo>
                  <a:cubicBezTo>
                    <a:pt x="64364" y="473895"/>
                    <a:pt x="64364" y="476471"/>
                    <a:pt x="64364" y="476471"/>
                  </a:cubicBezTo>
                  <a:cubicBezTo>
                    <a:pt x="64364" y="476471"/>
                    <a:pt x="64364" y="476471"/>
                    <a:pt x="64364" y="479046"/>
                  </a:cubicBezTo>
                  <a:cubicBezTo>
                    <a:pt x="64364" y="481622"/>
                    <a:pt x="64364" y="486773"/>
                    <a:pt x="64364" y="489348"/>
                  </a:cubicBezTo>
                  <a:cubicBezTo>
                    <a:pt x="64364" y="491924"/>
                    <a:pt x="64364" y="497075"/>
                    <a:pt x="64364" y="497075"/>
                  </a:cubicBezTo>
                  <a:cubicBezTo>
                    <a:pt x="64364" y="497075"/>
                    <a:pt x="64364" y="499650"/>
                    <a:pt x="64364" y="499650"/>
                  </a:cubicBezTo>
                  <a:cubicBezTo>
                    <a:pt x="66938" y="499650"/>
                    <a:pt x="72088" y="499650"/>
                    <a:pt x="74662" y="499650"/>
                  </a:cubicBezTo>
                  <a:cubicBezTo>
                    <a:pt x="74662" y="497075"/>
                    <a:pt x="74662" y="497075"/>
                    <a:pt x="74662" y="497075"/>
                  </a:cubicBezTo>
                  <a:cubicBezTo>
                    <a:pt x="74662" y="497075"/>
                    <a:pt x="74662" y="497075"/>
                    <a:pt x="77237" y="497075"/>
                  </a:cubicBezTo>
                  <a:cubicBezTo>
                    <a:pt x="77237" y="497075"/>
                    <a:pt x="77237" y="497075"/>
                    <a:pt x="79811" y="497075"/>
                  </a:cubicBezTo>
                  <a:cubicBezTo>
                    <a:pt x="82386" y="497075"/>
                    <a:pt x="82386" y="497075"/>
                    <a:pt x="82386" y="497075"/>
                  </a:cubicBezTo>
                  <a:cubicBezTo>
                    <a:pt x="84960" y="497075"/>
                    <a:pt x="84960" y="497075"/>
                    <a:pt x="84960" y="497075"/>
                  </a:cubicBezTo>
                  <a:cubicBezTo>
                    <a:pt x="84960" y="497075"/>
                    <a:pt x="84960" y="497075"/>
                    <a:pt x="87535" y="497075"/>
                  </a:cubicBezTo>
                  <a:cubicBezTo>
                    <a:pt x="87535" y="494499"/>
                    <a:pt x="87535" y="494499"/>
                    <a:pt x="87535" y="494499"/>
                  </a:cubicBezTo>
                  <a:cubicBezTo>
                    <a:pt x="90109" y="494499"/>
                    <a:pt x="92684" y="494499"/>
                    <a:pt x="92684" y="494499"/>
                  </a:cubicBezTo>
                  <a:cubicBezTo>
                    <a:pt x="95258" y="494499"/>
                    <a:pt x="95258" y="494499"/>
                    <a:pt x="95258" y="494499"/>
                  </a:cubicBezTo>
                  <a:cubicBezTo>
                    <a:pt x="95258" y="494499"/>
                    <a:pt x="95258" y="494499"/>
                    <a:pt x="97833" y="494499"/>
                  </a:cubicBezTo>
                  <a:cubicBezTo>
                    <a:pt x="97833" y="494499"/>
                    <a:pt x="97833" y="494499"/>
                    <a:pt x="97833" y="491924"/>
                  </a:cubicBezTo>
                  <a:cubicBezTo>
                    <a:pt x="100408" y="491924"/>
                    <a:pt x="100408" y="491924"/>
                    <a:pt x="100408" y="491924"/>
                  </a:cubicBezTo>
                  <a:cubicBezTo>
                    <a:pt x="102982" y="491924"/>
                    <a:pt x="102982" y="491924"/>
                    <a:pt x="102982" y="491924"/>
                  </a:cubicBezTo>
                  <a:cubicBezTo>
                    <a:pt x="102982" y="491924"/>
                    <a:pt x="105557" y="491924"/>
                    <a:pt x="108131" y="491924"/>
                  </a:cubicBezTo>
                  <a:cubicBezTo>
                    <a:pt x="110706" y="491924"/>
                    <a:pt x="113280" y="489348"/>
                    <a:pt x="115855" y="489348"/>
                  </a:cubicBezTo>
                  <a:cubicBezTo>
                    <a:pt x="118429" y="489348"/>
                    <a:pt x="121004" y="489348"/>
                    <a:pt x="123578" y="489348"/>
                  </a:cubicBezTo>
                  <a:cubicBezTo>
                    <a:pt x="123578" y="486773"/>
                    <a:pt x="123578" y="486773"/>
                    <a:pt x="126153" y="486773"/>
                  </a:cubicBezTo>
                  <a:cubicBezTo>
                    <a:pt x="128728" y="486773"/>
                    <a:pt x="131302" y="486773"/>
                    <a:pt x="133877" y="486773"/>
                  </a:cubicBezTo>
                  <a:cubicBezTo>
                    <a:pt x="136451" y="484197"/>
                    <a:pt x="139026" y="484197"/>
                    <a:pt x="141600" y="481622"/>
                  </a:cubicBezTo>
                  <a:cubicBezTo>
                    <a:pt x="141600" y="481622"/>
                    <a:pt x="144175" y="481622"/>
                    <a:pt x="146749" y="479046"/>
                  </a:cubicBezTo>
                  <a:cubicBezTo>
                    <a:pt x="149324" y="479046"/>
                    <a:pt x="149324" y="479046"/>
                    <a:pt x="149324" y="479046"/>
                  </a:cubicBezTo>
                  <a:cubicBezTo>
                    <a:pt x="149324" y="479046"/>
                    <a:pt x="149324" y="479046"/>
                    <a:pt x="151899" y="479046"/>
                  </a:cubicBezTo>
                  <a:cubicBezTo>
                    <a:pt x="154473" y="479046"/>
                    <a:pt x="154473" y="479046"/>
                    <a:pt x="154473" y="479046"/>
                  </a:cubicBezTo>
                  <a:cubicBezTo>
                    <a:pt x="154473" y="479046"/>
                    <a:pt x="154473" y="476471"/>
                    <a:pt x="154473" y="476471"/>
                  </a:cubicBezTo>
                  <a:cubicBezTo>
                    <a:pt x="157048" y="476471"/>
                    <a:pt x="157048" y="476471"/>
                    <a:pt x="157048" y="476471"/>
                  </a:cubicBezTo>
                  <a:cubicBezTo>
                    <a:pt x="157048" y="476471"/>
                    <a:pt x="159622" y="476471"/>
                    <a:pt x="159622" y="476471"/>
                  </a:cubicBezTo>
                  <a:cubicBezTo>
                    <a:pt x="159622" y="476471"/>
                    <a:pt x="159622" y="476471"/>
                    <a:pt x="162197" y="476471"/>
                  </a:cubicBezTo>
                  <a:cubicBezTo>
                    <a:pt x="162197" y="473895"/>
                    <a:pt x="164771" y="473895"/>
                    <a:pt x="167346" y="473895"/>
                  </a:cubicBezTo>
                  <a:cubicBezTo>
                    <a:pt x="167346" y="473895"/>
                    <a:pt x="167346" y="471320"/>
                    <a:pt x="169920" y="471320"/>
                  </a:cubicBezTo>
                  <a:cubicBezTo>
                    <a:pt x="169920" y="471320"/>
                    <a:pt x="169920" y="471320"/>
                    <a:pt x="172495" y="471320"/>
                  </a:cubicBezTo>
                  <a:cubicBezTo>
                    <a:pt x="172495" y="468744"/>
                    <a:pt x="172495" y="468744"/>
                    <a:pt x="172495" y="468744"/>
                  </a:cubicBezTo>
                  <a:cubicBezTo>
                    <a:pt x="172495" y="468744"/>
                    <a:pt x="172495" y="468744"/>
                    <a:pt x="175069" y="468744"/>
                  </a:cubicBezTo>
                  <a:cubicBezTo>
                    <a:pt x="175069" y="466168"/>
                    <a:pt x="175069" y="466168"/>
                    <a:pt x="175069" y="466168"/>
                  </a:cubicBezTo>
                  <a:cubicBezTo>
                    <a:pt x="177644" y="466168"/>
                    <a:pt x="177644" y="466168"/>
                    <a:pt x="177644" y="466168"/>
                  </a:cubicBezTo>
                  <a:cubicBezTo>
                    <a:pt x="177644" y="466168"/>
                    <a:pt x="177644" y="466168"/>
                    <a:pt x="180219" y="466168"/>
                  </a:cubicBezTo>
                  <a:cubicBezTo>
                    <a:pt x="180219" y="463593"/>
                    <a:pt x="180219" y="463593"/>
                    <a:pt x="180219" y="463593"/>
                  </a:cubicBezTo>
                  <a:cubicBezTo>
                    <a:pt x="180219" y="463593"/>
                    <a:pt x="180219" y="463593"/>
                    <a:pt x="182793" y="463593"/>
                  </a:cubicBezTo>
                  <a:cubicBezTo>
                    <a:pt x="182793" y="463593"/>
                    <a:pt x="182793" y="463593"/>
                    <a:pt x="185368" y="463593"/>
                  </a:cubicBezTo>
                  <a:cubicBezTo>
                    <a:pt x="187942" y="463593"/>
                    <a:pt x="187942" y="463593"/>
                    <a:pt x="187942" y="463593"/>
                  </a:cubicBezTo>
                  <a:cubicBezTo>
                    <a:pt x="187942" y="461017"/>
                    <a:pt x="187942" y="461017"/>
                    <a:pt x="187942" y="461017"/>
                  </a:cubicBezTo>
                  <a:cubicBezTo>
                    <a:pt x="190517" y="461017"/>
                    <a:pt x="190517" y="461017"/>
                    <a:pt x="190517" y="461017"/>
                  </a:cubicBezTo>
                  <a:cubicBezTo>
                    <a:pt x="190517" y="458442"/>
                    <a:pt x="190517" y="458442"/>
                    <a:pt x="193091" y="458442"/>
                  </a:cubicBezTo>
                  <a:cubicBezTo>
                    <a:pt x="193091" y="458442"/>
                    <a:pt x="193091" y="458442"/>
                    <a:pt x="195666" y="458442"/>
                  </a:cubicBezTo>
                  <a:cubicBezTo>
                    <a:pt x="195666" y="455866"/>
                    <a:pt x="195666" y="455866"/>
                    <a:pt x="195666" y="455866"/>
                  </a:cubicBezTo>
                  <a:cubicBezTo>
                    <a:pt x="195666" y="455866"/>
                    <a:pt x="198240" y="455866"/>
                    <a:pt x="198240" y="455866"/>
                  </a:cubicBezTo>
                  <a:cubicBezTo>
                    <a:pt x="198240" y="455866"/>
                    <a:pt x="198240" y="453291"/>
                    <a:pt x="198240" y="453291"/>
                  </a:cubicBezTo>
                  <a:cubicBezTo>
                    <a:pt x="200815" y="453291"/>
                    <a:pt x="200815" y="453291"/>
                    <a:pt x="200815" y="453291"/>
                  </a:cubicBezTo>
                  <a:cubicBezTo>
                    <a:pt x="200815" y="453291"/>
                    <a:pt x="200815" y="453291"/>
                    <a:pt x="203390" y="453291"/>
                  </a:cubicBezTo>
                  <a:cubicBezTo>
                    <a:pt x="203390" y="450715"/>
                    <a:pt x="203390" y="450715"/>
                    <a:pt x="203390" y="450715"/>
                  </a:cubicBezTo>
                  <a:cubicBezTo>
                    <a:pt x="203390" y="450715"/>
                    <a:pt x="203390" y="450715"/>
                    <a:pt x="205964" y="450715"/>
                  </a:cubicBezTo>
                  <a:cubicBezTo>
                    <a:pt x="205964" y="450715"/>
                    <a:pt x="205964" y="450715"/>
                    <a:pt x="208539" y="450715"/>
                  </a:cubicBezTo>
                  <a:cubicBezTo>
                    <a:pt x="208539" y="448140"/>
                    <a:pt x="208539" y="448140"/>
                    <a:pt x="208539" y="448140"/>
                  </a:cubicBezTo>
                  <a:cubicBezTo>
                    <a:pt x="208539" y="448140"/>
                    <a:pt x="208539" y="448140"/>
                    <a:pt x="211113" y="448140"/>
                  </a:cubicBezTo>
                  <a:cubicBezTo>
                    <a:pt x="211113" y="448140"/>
                    <a:pt x="211113" y="448140"/>
                    <a:pt x="213688" y="448140"/>
                  </a:cubicBezTo>
                  <a:cubicBezTo>
                    <a:pt x="213688" y="445564"/>
                    <a:pt x="213688" y="445564"/>
                    <a:pt x="213688" y="445564"/>
                  </a:cubicBezTo>
                  <a:cubicBezTo>
                    <a:pt x="213688" y="445564"/>
                    <a:pt x="213688" y="445564"/>
                    <a:pt x="216262" y="445564"/>
                  </a:cubicBezTo>
                  <a:cubicBezTo>
                    <a:pt x="216262" y="445564"/>
                    <a:pt x="216262" y="442989"/>
                    <a:pt x="216262" y="442989"/>
                  </a:cubicBezTo>
                  <a:cubicBezTo>
                    <a:pt x="218837" y="442989"/>
                    <a:pt x="218837" y="442989"/>
                    <a:pt x="218837" y="442989"/>
                  </a:cubicBezTo>
                  <a:cubicBezTo>
                    <a:pt x="218837" y="440413"/>
                    <a:pt x="218837" y="440413"/>
                    <a:pt x="218837" y="440413"/>
                  </a:cubicBezTo>
                  <a:cubicBezTo>
                    <a:pt x="218837" y="440413"/>
                    <a:pt x="218837" y="440413"/>
                    <a:pt x="221411" y="440413"/>
                  </a:cubicBezTo>
                  <a:cubicBezTo>
                    <a:pt x="221411" y="437838"/>
                    <a:pt x="221411" y="437838"/>
                    <a:pt x="221411" y="437838"/>
                  </a:cubicBezTo>
                  <a:cubicBezTo>
                    <a:pt x="221411" y="437838"/>
                    <a:pt x="221411" y="437838"/>
                    <a:pt x="223986" y="437838"/>
                  </a:cubicBezTo>
                  <a:cubicBezTo>
                    <a:pt x="223986" y="437838"/>
                    <a:pt x="226560" y="437838"/>
                    <a:pt x="226560" y="437838"/>
                  </a:cubicBezTo>
                  <a:cubicBezTo>
                    <a:pt x="226560" y="435262"/>
                    <a:pt x="226560" y="435262"/>
                    <a:pt x="226560" y="435262"/>
                  </a:cubicBezTo>
                  <a:cubicBezTo>
                    <a:pt x="226560" y="435262"/>
                    <a:pt x="229135" y="435262"/>
                    <a:pt x="229135" y="435262"/>
                  </a:cubicBezTo>
                  <a:cubicBezTo>
                    <a:pt x="229135" y="435262"/>
                    <a:pt x="229135" y="435262"/>
                    <a:pt x="231710" y="435262"/>
                  </a:cubicBezTo>
                  <a:cubicBezTo>
                    <a:pt x="231710" y="432687"/>
                    <a:pt x="231710" y="432687"/>
                    <a:pt x="231710" y="432687"/>
                  </a:cubicBezTo>
                  <a:cubicBezTo>
                    <a:pt x="234284" y="432687"/>
                    <a:pt x="234284" y="432687"/>
                    <a:pt x="234284" y="432687"/>
                  </a:cubicBezTo>
                  <a:cubicBezTo>
                    <a:pt x="234284" y="432687"/>
                    <a:pt x="234284" y="430111"/>
                    <a:pt x="234284" y="430111"/>
                  </a:cubicBezTo>
                  <a:cubicBezTo>
                    <a:pt x="234284" y="430111"/>
                    <a:pt x="234284" y="430111"/>
                    <a:pt x="236859" y="430111"/>
                  </a:cubicBezTo>
                  <a:cubicBezTo>
                    <a:pt x="236859" y="430111"/>
                    <a:pt x="236859" y="427536"/>
                    <a:pt x="239433" y="427536"/>
                  </a:cubicBezTo>
                  <a:cubicBezTo>
                    <a:pt x="239433" y="427536"/>
                    <a:pt x="239433" y="427536"/>
                    <a:pt x="242008" y="427536"/>
                  </a:cubicBezTo>
                  <a:cubicBezTo>
                    <a:pt x="242008" y="424960"/>
                    <a:pt x="242008" y="424960"/>
                    <a:pt x="242008" y="424960"/>
                  </a:cubicBezTo>
                  <a:cubicBezTo>
                    <a:pt x="242008" y="424960"/>
                    <a:pt x="244582" y="424960"/>
                    <a:pt x="244582" y="424960"/>
                  </a:cubicBezTo>
                  <a:cubicBezTo>
                    <a:pt x="244582" y="424960"/>
                    <a:pt x="244582" y="424960"/>
                    <a:pt x="247157" y="424960"/>
                  </a:cubicBezTo>
                  <a:cubicBezTo>
                    <a:pt x="247157" y="422385"/>
                    <a:pt x="247157" y="422385"/>
                    <a:pt x="247157" y="422385"/>
                  </a:cubicBezTo>
                  <a:cubicBezTo>
                    <a:pt x="247157" y="422385"/>
                    <a:pt x="247157" y="422385"/>
                    <a:pt x="249731" y="422385"/>
                  </a:cubicBezTo>
                  <a:cubicBezTo>
                    <a:pt x="249731" y="419809"/>
                    <a:pt x="249731" y="419809"/>
                    <a:pt x="249731" y="419809"/>
                  </a:cubicBezTo>
                  <a:cubicBezTo>
                    <a:pt x="249731" y="419809"/>
                    <a:pt x="249731" y="419809"/>
                    <a:pt x="252306" y="419809"/>
                  </a:cubicBezTo>
                  <a:cubicBezTo>
                    <a:pt x="252306" y="417234"/>
                    <a:pt x="252306" y="417234"/>
                    <a:pt x="252306" y="417234"/>
                  </a:cubicBezTo>
                  <a:cubicBezTo>
                    <a:pt x="254881" y="417234"/>
                    <a:pt x="254881" y="417234"/>
                    <a:pt x="254881" y="417234"/>
                  </a:cubicBezTo>
                  <a:cubicBezTo>
                    <a:pt x="254881" y="417234"/>
                    <a:pt x="254881" y="417234"/>
                    <a:pt x="257455" y="417234"/>
                  </a:cubicBezTo>
                  <a:cubicBezTo>
                    <a:pt x="257455" y="414658"/>
                    <a:pt x="257455" y="414658"/>
                    <a:pt x="257455" y="414658"/>
                  </a:cubicBezTo>
                  <a:cubicBezTo>
                    <a:pt x="257455" y="414658"/>
                    <a:pt x="257455" y="414658"/>
                    <a:pt x="260030" y="414658"/>
                  </a:cubicBezTo>
                  <a:cubicBezTo>
                    <a:pt x="262604" y="414658"/>
                    <a:pt x="262604" y="414658"/>
                    <a:pt x="262604" y="414658"/>
                  </a:cubicBezTo>
                  <a:cubicBezTo>
                    <a:pt x="262604" y="414658"/>
                    <a:pt x="262604" y="414658"/>
                    <a:pt x="265179" y="414658"/>
                  </a:cubicBezTo>
                  <a:cubicBezTo>
                    <a:pt x="265179" y="417234"/>
                    <a:pt x="265179" y="417234"/>
                    <a:pt x="265179" y="417234"/>
                  </a:cubicBezTo>
                  <a:cubicBezTo>
                    <a:pt x="265179" y="417234"/>
                    <a:pt x="265179" y="417234"/>
                    <a:pt x="265179" y="419809"/>
                  </a:cubicBezTo>
                  <a:cubicBezTo>
                    <a:pt x="265179" y="422385"/>
                    <a:pt x="265179" y="422385"/>
                    <a:pt x="265179" y="424960"/>
                  </a:cubicBezTo>
                  <a:cubicBezTo>
                    <a:pt x="265179" y="424960"/>
                    <a:pt x="265179" y="427536"/>
                    <a:pt x="265179" y="427536"/>
                  </a:cubicBezTo>
                  <a:cubicBezTo>
                    <a:pt x="265179" y="430111"/>
                    <a:pt x="265179" y="430111"/>
                    <a:pt x="265179" y="430111"/>
                  </a:cubicBezTo>
                  <a:cubicBezTo>
                    <a:pt x="265179" y="432687"/>
                    <a:pt x="265179" y="432687"/>
                    <a:pt x="265179" y="432687"/>
                  </a:cubicBezTo>
                  <a:cubicBezTo>
                    <a:pt x="265179" y="435262"/>
                    <a:pt x="265179" y="435262"/>
                    <a:pt x="265179" y="435262"/>
                  </a:cubicBezTo>
                  <a:cubicBezTo>
                    <a:pt x="265179" y="435262"/>
                    <a:pt x="265179" y="435262"/>
                    <a:pt x="265179" y="437838"/>
                  </a:cubicBezTo>
                  <a:cubicBezTo>
                    <a:pt x="265179" y="437838"/>
                    <a:pt x="265179" y="437838"/>
                    <a:pt x="265179" y="440413"/>
                  </a:cubicBezTo>
                  <a:cubicBezTo>
                    <a:pt x="265179" y="442989"/>
                    <a:pt x="265179" y="445564"/>
                    <a:pt x="265179" y="450715"/>
                  </a:cubicBezTo>
                  <a:cubicBezTo>
                    <a:pt x="265179" y="450715"/>
                    <a:pt x="262604" y="450715"/>
                    <a:pt x="262604" y="450715"/>
                  </a:cubicBezTo>
                  <a:cubicBezTo>
                    <a:pt x="262604" y="450715"/>
                    <a:pt x="262604" y="450715"/>
                    <a:pt x="262604" y="453291"/>
                  </a:cubicBezTo>
                  <a:cubicBezTo>
                    <a:pt x="262604" y="453291"/>
                    <a:pt x="262604" y="453291"/>
                    <a:pt x="262604" y="455866"/>
                  </a:cubicBezTo>
                  <a:cubicBezTo>
                    <a:pt x="262604" y="458442"/>
                    <a:pt x="262604" y="461017"/>
                    <a:pt x="262604" y="461017"/>
                  </a:cubicBezTo>
                  <a:cubicBezTo>
                    <a:pt x="262604" y="461017"/>
                    <a:pt x="262604" y="461017"/>
                    <a:pt x="262604" y="463593"/>
                  </a:cubicBezTo>
                  <a:cubicBezTo>
                    <a:pt x="262604" y="463593"/>
                    <a:pt x="262604" y="466168"/>
                    <a:pt x="262604" y="466168"/>
                  </a:cubicBezTo>
                  <a:cubicBezTo>
                    <a:pt x="260030" y="466168"/>
                    <a:pt x="260030" y="466168"/>
                    <a:pt x="260030" y="466168"/>
                  </a:cubicBezTo>
                  <a:cubicBezTo>
                    <a:pt x="260030" y="466168"/>
                    <a:pt x="260030" y="468744"/>
                    <a:pt x="260030" y="468744"/>
                  </a:cubicBezTo>
                  <a:cubicBezTo>
                    <a:pt x="257455" y="468744"/>
                    <a:pt x="257455" y="468744"/>
                    <a:pt x="257455" y="468744"/>
                  </a:cubicBezTo>
                  <a:cubicBezTo>
                    <a:pt x="257455" y="468744"/>
                    <a:pt x="257455" y="468744"/>
                    <a:pt x="257455" y="471320"/>
                  </a:cubicBezTo>
                  <a:cubicBezTo>
                    <a:pt x="254881" y="471320"/>
                    <a:pt x="254881" y="471320"/>
                    <a:pt x="254881" y="471320"/>
                  </a:cubicBezTo>
                  <a:cubicBezTo>
                    <a:pt x="254881" y="471320"/>
                    <a:pt x="254881" y="471320"/>
                    <a:pt x="254881" y="473895"/>
                  </a:cubicBezTo>
                  <a:cubicBezTo>
                    <a:pt x="254881" y="473895"/>
                    <a:pt x="252306" y="473895"/>
                    <a:pt x="252306" y="473895"/>
                  </a:cubicBezTo>
                  <a:cubicBezTo>
                    <a:pt x="252306" y="473895"/>
                    <a:pt x="252306" y="473895"/>
                    <a:pt x="252306" y="476471"/>
                  </a:cubicBezTo>
                  <a:cubicBezTo>
                    <a:pt x="249731" y="476471"/>
                    <a:pt x="249731" y="476471"/>
                    <a:pt x="249731" y="476471"/>
                  </a:cubicBezTo>
                  <a:cubicBezTo>
                    <a:pt x="249731" y="476471"/>
                    <a:pt x="249731" y="476471"/>
                    <a:pt x="247157" y="476471"/>
                  </a:cubicBezTo>
                  <a:cubicBezTo>
                    <a:pt x="247157" y="476471"/>
                    <a:pt x="247157" y="476471"/>
                    <a:pt x="247157" y="479046"/>
                  </a:cubicBezTo>
                  <a:cubicBezTo>
                    <a:pt x="244582" y="479046"/>
                    <a:pt x="244582" y="479046"/>
                    <a:pt x="244582" y="479046"/>
                  </a:cubicBezTo>
                  <a:cubicBezTo>
                    <a:pt x="244582" y="479046"/>
                    <a:pt x="244582" y="479046"/>
                    <a:pt x="244582" y="481622"/>
                  </a:cubicBezTo>
                  <a:cubicBezTo>
                    <a:pt x="242008" y="481622"/>
                    <a:pt x="242008" y="481622"/>
                    <a:pt x="242008" y="481622"/>
                  </a:cubicBezTo>
                  <a:cubicBezTo>
                    <a:pt x="242008" y="481622"/>
                    <a:pt x="239433" y="481622"/>
                    <a:pt x="239433" y="481622"/>
                  </a:cubicBezTo>
                  <a:cubicBezTo>
                    <a:pt x="239433" y="484197"/>
                    <a:pt x="239433" y="484197"/>
                    <a:pt x="239433" y="484197"/>
                  </a:cubicBezTo>
                  <a:cubicBezTo>
                    <a:pt x="236859" y="484197"/>
                    <a:pt x="236859" y="484197"/>
                    <a:pt x="236859" y="484197"/>
                  </a:cubicBezTo>
                  <a:cubicBezTo>
                    <a:pt x="236859" y="484197"/>
                    <a:pt x="236859" y="484197"/>
                    <a:pt x="236859" y="486773"/>
                  </a:cubicBezTo>
                  <a:cubicBezTo>
                    <a:pt x="234284" y="486773"/>
                    <a:pt x="231710" y="486773"/>
                    <a:pt x="231710" y="489348"/>
                  </a:cubicBezTo>
                  <a:cubicBezTo>
                    <a:pt x="229135" y="489348"/>
                    <a:pt x="229135" y="489348"/>
                    <a:pt x="229135" y="489348"/>
                  </a:cubicBezTo>
                  <a:cubicBezTo>
                    <a:pt x="229135" y="491924"/>
                    <a:pt x="229135" y="491924"/>
                    <a:pt x="229135" y="491924"/>
                  </a:cubicBezTo>
                  <a:cubicBezTo>
                    <a:pt x="226560" y="491924"/>
                    <a:pt x="226560" y="491924"/>
                    <a:pt x="226560" y="491924"/>
                  </a:cubicBezTo>
                  <a:cubicBezTo>
                    <a:pt x="226560" y="491924"/>
                    <a:pt x="226560" y="494499"/>
                    <a:pt x="223986" y="494499"/>
                  </a:cubicBezTo>
                  <a:cubicBezTo>
                    <a:pt x="223986" y="494499"/>
                    <a:pt x="223986" y="494499"/>
                    <a:pt x="223986" y="497075"/>
                  </a:cubicBezTo>
                  <a:cubicBezTo>
                    <a:pt x="221411" y="497075"/>
                    <a:pt x="221411" y="497075"/>
                    <a:pt x="221411" y="497075"/>
                  </a:cubicBezTo>
                  <a:cubicBezTo>
                    <a:pt x="218837" y="497075"/>
                    <a:pt x="218837" y="497075"/>
                    <a:pt x="218837" y="499650"/>
                  </a:cubicBezTo>
                  <a:cubicBezTo>
                    <a:pt x="218837" y="499650"/>
                    <a:pt x="218837" y="499650"/>
                    <a:pt x="216262" y="499650"/>
                  </a:cubicBezTo>
                  <a:cubicBezTo>
                    <a:pt x="213688" y="499650"/>
                    <a:pt x="213688" y="502226"/>
                    <a:pt x="213688" y="502226"/>
                  </a:cubicBezTo>
                  <a:cubicBezTo>
                    <a:pt x="213688" y="502226"/>
                    <a:pt x="211113" y="502226"/>
                    <a:pt x="211113" y="502226"/>
                  </a:cubicBezTo>
                  <a:cubicBezTo>
                    <a:pt x="211113" y="502226"/>
                    <a:pt x="211113" y="504801"/>
                    <a:pt x="211113" y="504801"/>
                  </a:cubicBezTo>
                  <a:cubicBezTo>
                    <a:pt x="208539" y="504801"/>
                    <a:pt x="208539" y="504801"/>
                    <a:pt x="208539" y="504801"/>
                  </a:cubicBezTo>
                  <a:cubicBezTo>
                    <a:pt x="205964" y="504801"/>
                    <a:pt x="205964" y="504801"/>
                    <a:pt x="205964" y="504801"/>
                  </a:cubicBezTo>
                  <a:cubicBezTo>
                    <a:pt x="205964" y="504801"/>
                    <a:pt x="205964" y="507377"/>
                    <a:pt x="203390" y="507377"/>
                  </a:cubicBezTo>
                  <a:cubicBezTo>
                    <a:pt x="203390" y="507377"/>
                    <a:pt x="200815" y="509952"/>
                    <a:pt x="198240" y="509952"/>
                  </a:cubicBezTo>
                  <a:cubicBezTo>
                    <a:pt x="198240" y="509952"/>
                    <a:pt x="198240" y="509952"/>
                    <a:pt x="195666" y="512528"/>
                  </a:cubicBezTo>
                  <a:cubicBezTo>
                    <a:pt x="195666" y="512528"/>
                    <a:pt x="193091" y="512528"/>
                    <a:pt x="193091" y="515103"/>
                  </a:cubicBezTo>
                  <a:cubicBezTo>
                    <a:pt x="190517" y="515103"/>
                    <a:pt x="190517" y="515103"/>
                    <a:pt x="190517" y="515103"/>
                  </a:cubicBezTo>
                  <a:cubicBezTo>
                    <a:pt x="190517" y="515103"/>
                    <a:pt x="190517" y="517679"/>
                    <a:pt x="187942" y="517679"/>
                  </a:cubicBezTo>
                  <a:cubicBezTo>
                    <a:pt x="187942" y="517679"/>
                    <a:pt x="185368" y="517679"/>
                    <a:pt x="185368" y="520254"/>
                  </a:cubicBezTo>
                  <a:cubicBezTo>
                    <a:pt x="182793" y="520254"/>
                    <a:pt x="177644" y="522830"/>
                    <a:pt x="175069" y="522830"/>
                  </a:cubicBezTo>
                  <a:cubicBezTo>
                    <a:pt x="172495" y="522830"/>
                    <a:pt x="172495" y="522830"/>
                    <a:pt x="172495" y="522830"/>
                  </a:cubicBezTo>
                  <a:cubicBezTo>
                    <a:pt x="172495" y="525405"/>
                    <a:pt x="172495" y="525405"/>
                    <a:pt x="172495" y="525405"/>
                  </a:cubicBezTo>
                  <a:cubicBezTo>
                    <a:pt x="172495" y="525405"/>
                    <a:pt x="169920" y="525405"/>
                    <a:pt x="169920" y="525405"/>
                  </a:cubicBezTo>
                  <a:cubicBezTo>
                    <a:pt x="167346" y="525405"/>
                    <a:pt x="167346" y="525405"/>
                    <a:pt x="167346" y="527981"/>
                  </a:cubicBezTo>
                  <a:cubicBezTo>
                    <a:pt x="167346" y="527981"/>
                    <a:pt x="164771" y="527981"/>
                    <a:pt x="164771" y="527981"/>
                  </a:cubicBezTo>
                  <a:cubicBezTo>
                    <a:pt x="164771" y="527981"/>
                    <a:pt x="164771" y="527981"/>
                    <a:pt x="164771" y="530556"/>
                  </a:cubicBezTo>
                  <a:cubicBezTo>
                    <a:pt x="164771" y="530556"/>
                    <a:pt x="162197" y="530556"/>
                    <a:pt x="162197" y="530556"/>
                  </a:cubicBezTo>
                  <a:cubicBezTo>
                    <a:pt x="162197" y="530556"/>
                    <a:pt x="162197" y="530556"/>
                    <a:pt x="159622" y="530556"/>
                  </a:cubicBezTo>
                  <a:cubicBezTo>
                    <a:pt x="159622" y="530556"/>
                    <a:pt x="157048" y="530556"/>
                    <a:pt x="157048" y="530556"/>
                  </a:cubicBezTo>
                  <a:cubicBezTo>
                    <a:pt x="154473" y="533132"/>
                    <a:pt x="151899" y="535707"/>
                    <a:pt x="149324" y="535707"/>
                  </a:cubicBezTo>
                  <a:cubicBezTo>
                    <a:pt x="146749" y="535707"/>
                    <a:pt x="146749" y="535707"/>
                    <a:pt x="146749" y="535707"/>
                  </a:cubicBezTo>
                  <a:cubicBezTo>
                    <a:pt x="146749" y="535707"/>
                    <a:pt x="144175" y="535707"/>
                    <a:pt x="144175" y="535707"/>
                  </a:cubicBezTo>
                  <a:cubicBezTo>
                    <a:pt x="144175" y="538283"/>
                    <a:pt x="144175" y="538283"/>
                    <a:pt x="144175" y="538283"/>
                  </a:cubicBezTo>
                  <a:cubicBezTo>
                    <a:pt x="144175" y="538283"/>
                    <a:pt x="144175" y="538283"/>
                    <a:pt x="141600" y="538283"/>
                  </a:cubicBezTo>
                  <a:cubicBezTo>
                    <a:pt x="139026" y="538283"/>
                    <a:pt x="139026" y="538283"/>
                    <a:pt x="136451" y="540858"/>
                  </a:cubicBezTo>
                  <a:cubicBezTo>
                    <a:pt x="133877" y="540858"/>
                    <a:pt x="128728" y="543434"/>
                    <a:pt x="126153" y="546009"/>
                  </a:cubicBezTo>
                  <a:cubicBezTo>
                    <a:pt x="123578" y="546009"/>
                    <a:pt x="118429" y="548585"/>
                    <a:pt x="113280" y="548585"/>
                  </a:cubicBezTo>
                  <a:cubicBezTo>
                    <a:pt x="110706" y="548585"/>
                    <a:pt x="110706" y="551161"/>
                    <a:pt x="108131" y="551161"/>
                  </a:cubicBezTo>
                  <a:cubicBezTo>
                    <a:pt x="105557" y="551161"/>
                    <a:pt x="105557" y="551161"/>
                    <a:pt x="105557" y="551161"/>
                  </a:cubicBezTo>
                  <a:cubicBezTo>
                    <a:pt x="105557" y="553736"/>
                    <a:pt x="105557" y="553736"/>
                    <a:pt x="105557" y="553736"/>
                  </a:cubicBezTo>
                  <a:cubicBezTo>
                    <a:pt x="105557" y="553736"/>
                    <a:pt x="105557" y="553736"/>
                    <a:pt x="102982" y="553736"/>
                  </a:cubicBezTo>
                  <a:cubicBezTo>
                    <a:pt x="102982" y="553736"/>
                    <a:pt x="100408" y="553736"/>
                    <a:pt x="97833" y="553736"/>
                  </a:cubicBezTo>
                  <a:cubicBezTo>
                    <a:pt x="97833" y="553736"/>
                    <a:pt x="97833" y="553736"/>
                    <a:pt x="95258" y="553736"/>
                  </a:cubicBezTo>
                  <a:cubicBezTo>
                    <a:pt x="95258" y="556312"/>
                    <a:pt x="95258" y="556312"/>
                    <a:pt x="95258" y="556312"/>
                  </a:cubicBezTo>
                  <a:cubicBezTo>
                    <a:pt x="92684" y="556312"/>
                    <a:pt x="92684" y="556312"/>
                    <a:pt x="92684" y="556312"/>
                  </a:cubicBezTo>
                  <a:cubicBezTo>
                    <a:pt x="92684" y="556312"/>
                    <a:pt x="90109" y="558887"/>
                    <a:pt x="90109" y="558887"/>
                  </a:cubicBezTo>
                  <a:cubicBezTo>
                    <a:pt x="90109" y="558887"/>
                    <a:pt x="87535" y="558887"/>
                    <a:pt x="84960" y="558887"/>
                  </a:cubicBezTo>
                  <a:cubicBezTo>
                    <a:pt x="84960" y="558887"/>
                    <a:pt x="84960" y="558887"/>
                    <a:pt x="84960" y="561463"/>
                  </a:cubicBezTo>
                  <a:cubicBezTo>
                    <a:pt x="84960" y="561463"/>
                    <a:pt x="82386" y="561463"/>
                    <a:pt x="82386" y="561463"/>
                  </a:cubicBezTo>
                  <a:cubicBezTo>
                    <a:pt x="82386" y="561463"/>
                    <a:pt x="77237" y="561463"/>
                    <a:pt x="77237" y="561463"/>
                  </a:cubicBezTo>
                  <a:cubicBezTo>
                    <a:pt x="77237" y="564038"/>
                    <a:pt x="74662" y="564038"/>
                    <a:pt x="74662" y="564038"/>
                  </a:cubicBezTo>
                  <a:cubicBezTo>
                    <a:pt x="74662" y="564038"/>
                    <a:pt x="72088" y="564038"/>
                    <a:pt x="72088" y="564038"/>
                  </a:cubicBezTo>
                  <a:cubicBezTo>
                    <a:pt x="69513" y="564038"/>
                    <a:pt x="69513" y="564038"/>
                    <a:pt x="66938" y="566614"/>
                  </a:cubicBezTo>
                  <a:cubicBezTo>
                    <a:pt x="64364" y="566614"/>
                    <a:pt x="64364" y="566614"/>
                    <a:pt x="64364" y="566614"/>
                  </a:cubicBezTo>
                  <a:cubicBezTo>
                    <a:pt x="61789" y="566614"/>
                    <a:pt x="61789" y="566614"/>
                    <a:pt x="61789" y="566614"/>
                  </a:cubicBezTo>
                  <a:cubicBezTo>
                    <a:pt x="59215" y="566614"/>
                    <a:pt x="59215" y="569189"/>
                    <a:pt x="59215" y="569189"/>
                  </a:cubicBezTo>
                  <a:cubicBezTo>
                    <a:pt x="56640" y="569189"/>
                    <a:pt x="56640" y="569189"/>
                    <a:pt x="54066" y="569189"/>
                  </a:cubicBezTo>
                  <a:cubicBezTo>
                    <a:pt x="51491" y="569189"/>
                    <a:pt x="48917" y="569189"/>
                    <a:pt x="48917" y="569189"/>
                  </a:cubicBezTo>
                  <a:cubicBezTo>
                    <a:pt x="46342" y="569189"/>
                    <a:pt x="43767" y="569189"/>
                    <a:pt x="41193" y="569189"/>
                  </a:cubicBezTo>
                  <a:cubicBezTo>
                    <a:pt x="41193" y="569189"/>
                    <a:pt x="38618" y="569189"/>
                    <a:pt x="38618" y="569189"/>
                  </a:cubicBezTo>
                  <a:cubicBezTo>
                    <a:pt x="38618" y="571765"/>
                    <a:pt x="38618" y="571765"/>
                    <a:pt x="38618" y="571765"/>
                  </a:cubicBezTo>
                  <a:cubicBezTo>
                    <a:pt x="38618" y="571765"/>
                    <a:pt x="38618" y="571765"/>
                    <a:pt x="36044" y="571765"/>
                  </a:cubicBezTo>
                  <a:cubicBezTo>
                    <a:pt x="33469" y="571765"/>
                    <a:pt x="33469" y="571765"/>
                    <a:pt x="33469" y="571765"/>
                  </a:cubicBezTo>
                  <a:cubicBezTo>
                    <a:pt x="33469" y="571765"/>
                    <a:pt x="30895" y="571765"/>
                    <a:pt x="30895" y="571765"/>
                  </a:cubicBezTo>
                  <a:cubicBezTo>
                    <a:pt x="28320" y="571765"/>
                    <a:pt x="25746" y="571765"/>
                    <a:pt x="23171" y="571765"/>
                  </a:cubicBezTo>
                  <a:cubicBezTo>
                    <a:pt x="23171" y="571765"/>
                    <a:pt x="20597" y="571765"/>
                    <a:pt x="20597" y="571765"/>
                  </a:cubicBezTo>
                  <a:cubicBezTo>
                    <a:pt x="18022" y="571765"/>
                    <a:pt x="15447" y="571765"/>
                    <a:pt x="12873" y="571765"/>
                  </a:cubicBezTo>
                  <a:cubicBezTo>
                    <a:pt x="12873" y="571765"/>
                    <a:pt x="12873" y="571765"/>
                    <a:pt x="10298" y="571765"/>
                  </a:cubicBezTo>
                  <a:cubicBezTo>
                    <a:pt x="10298" y="571765"/>
                    <a:pt x="7724" y="571765"/>
                    <a:pt x="5149" y="571765"/>
                  </a:cubicBezTo>
                  <a:cubicBezTo>
                    <a:pt x="5149" y="571765"/>
                    <a:pt x="5149" y="571765"/>
                    <a:pt x="5149" y="569189"/>
                  </a:cubicBezTo>
                  <a:cubicBezTo>
                    <a:pt x="5149" y="569189"/>
                    <a:pt x="2575" y="569189"/>
                    <a:pt x="2575" y="569189"/>
                  </a:cubicBezTo>
                  <a:cubicBezTo>
                    <a:pt x="2575" y="569189"/>
                    <a:pt x="2575" y="566614"/>
                    <a:pt x="2575" y="566614"/>
                  </a:cubicBezTo>
                  <a:cubicBezTo>
                    <a:pt x="0" y="566614"/>
                    <a:pt x="0" y="566614"/>
                    <a:pt x="0" y="566614"/>
                  </a:cubicBezTo>
                  <a:cubicBezTo>
                    <a:pt x="0" y="566614"/>
                    <a:pt x="0" y="564038"/>
                    <a:pt x="0" y="564038"/>
                  </a:cubicBezTo>
                  <a:cubicBezTo>
                    <a:pt x="0" y="564038"/>
                    <a:pt x="0" y="564038"/>
                    <a:pt x="2575" y="564038"/>
                  </a:cubicBezTo>
                  <a:cubicBezTo>
                    <a:pt x="2575" y="564038"/>
                    <a:pt x="2575" y="561463"/>
                    <a:pt x="2575" y="561463"/>
                  </a:cubicBezTo>
                  <a:cubicBezTo>
                    <a:pt x="2575" y="558887"/>
                    <a:pt x="2575" y="556312"/>
                    <a:pt x="2575" y="553736"/>
                  </a:cubicBezTo>
                  <a:cubicBezTo>
                    <a:pt x="2575" y="553736"/>
                    <a:pt x="2575" y="551161"/>
                    <a:pt x="2575" y="551161"/>
                  </a:cubicBezTo>
                  <a:cubicBezTo>
                    <a:pt x="2575" y="548585"/>
                    <a:pt x="2575" y="548585"/>
                    <a:pt x="2575" y="546009"/>
                  </a:cubicBezTo>
                  <a:cubicBezTo>
                    <a:pt x="2575" y="543434"/>
                    <a:pt x="2575" y="543434"/>
                    <a:pt x="2575" y="543434"/>
                  </a:cubicBezTo>
                  <a:cubicBezTo>
                    <a:pt x="2575" y="540858"/>
                    <a:pt x="2575" y="540858"/>
                    <a:pt x="2575" y="540858"/>
                  </a:cubicBezTo>
                  <a:cubicBezTo>
                    <a:pt x="2575" y="540858"/>
                    <a:pt x="2575" y="540858"/>
                    <a:pt x="5149" y="540858"/>
                  </a:cubicBezTo>
                  <a:cubicBezTo>
                    <a:pt x="5149" y="538283"/>
                    <a:pt x="5149" y="535707"/>
                    <a:pt x="2575" y="535707"/>
                  </a:cubicBezTo>
                  <a:cubicBezTo>
                    <a:pt x="2575" y="533132"/>
                    <a:pt x="2575" y="530556"/>
                    <a:pt x="5149" y="525405"/>
                  </a:cubicBezTo>
                  <a:cubicBezTo>
                    <a:pt x="5149" y="522830"/>
                    <a:pt x="5149" y="517679"/>
                    <a:pt x="5149" y="512528"/>
                  </a:cubicBezTo>
                  <a:cubicBezTo>
                    <a:pt x="5149" y="512528"/>
                    <a:pt x="5149" y="509952"/>
                    <a:pt x="5149" y="507377"/>
                  </a:cubicBezTo>
                  <a:cubicBezTo>
                    <a:pt x="5149" y="507377"/>
                    <a:pt x="5149" y="507377"/>
                    <a:pt x="5149" y="504801"/>
                  </a:cubicBezTo>
                  <a:cubicBezTo>
                    <a:pt x="5149" y="504801"/>
                    <a:pt x="5149" y="502226"/>
                    <a:pt x="5149" y="502226"/>
                  </a:cubicBezTo>
                  <a:cubicBezTo>
                    <a:pt x="5149" y="502226"/>
                    <a:pt x="5149" y="502226"/>
                    <a:pt x="5149" y="499650"/>
                  </a:cubicBezTo>
                  <a:cubicBezTo>
                    <a:pt x="5149" y="499650"/>
                    <a:pt x="5149" y="499650"/>
                    <a:pt x="7724" y="499650"/>
                  </a:cubicBezTo>
                  <a:cubicBezTo>
                    <a:pt x="7724" y="499650"/>
                    <a:pt x="7724" y="499650"/>
                    <a:pt x="7724" y="497075"/>
                  </a:cubicBezTo>
                  <a:cubicBezTo>
                    <a:pt x="7724" y="494499"/>
                    <a:pt x="7724" y="494499"/>
                    <a:pt x="7724" y="494499"/>
                  </a:cubicBezTo>
                  <a:cubicBezTo>
                    <a:pt x="10298" y="491924"/>
                    <a:pt x="10298" y="491924"/>
                    <a:pt x="12873" y="491924"/>
                  </a:cubicBezTo>
                  <a:cubicBezTo>
                    <a:pt x="12873" y="489348"/>
                    <a:pt x="12873" y="489348"/>
                    <a:pt x="12873" y="489348"/>
                  </a:cubicBezTo>
                  <a:cubicBezTo>
                    <a:pt x="10298" y="489348"/>
                    <a:pt x="10298" y="489348"/>
                    <a:pt x="7724" y="486773"/>
                  </a:cubicBezTo>
                  <a:cubicBezTo>
                    <a:pt x="7724" y="484197"/>
                    <a:pt x="7724" y="484197"/>
                    <a:pt x="7724" y="484197"/>
                  </a:cubicBezTo>
                  <a:cubicBezTo>
                    <a:pt x="7724" y="484197"/>
                    <a:pt x="7724" y="484197"/>
                    <a:pt x="10298" y="484197"/>
                  </a:cubicBezTo>
                  <a:cubicBezTo>
                    <a:pt x="10298" y="481622"/>
                    <a:pt x="10298" y="481622"/>
                    <a:pt x="10298" y="481622"/>
                  </a:cubicBezTo>
                  <a:cubicBezTo>
                    <a:pt x="10298" y="481622"/>
                    <a:pt x="10298" y="481622"/>
                    <a:pt x="10298" y="479046"/>
                  </a:cubicBezTo>
                  <a:cubicBezTo>
                    <a:pt x="10298" y="476471"/>
                    <a:pt x="10298" y="473895"/>
                    <a:pt x="10298" y="473895"/>
                  </a:cubicBezTo>
                  <a:cubicBezTo>
                    <a:pt x="10298" y="473895"/>
                    <a:pt x="10298" y="473895"/>
                    <a:pt x="10298" y="471320"/>
                  </a:cubicBezTo>
                  <a:cubicBezTo>
                    <a:pt x="10298" y="471320"/>
                    <a:pt x="10298" y="468744"/>
                    <a:pt x="10298" y="466168"/>
                  </a:cubicBezTo>
                  <a:cubicBezTo>
                    <a:pt x="10298" y="463593"/>
                    <a:pt x="10298" y="463593"/>
                    <a:pt x="10298" y="463593"/>
                  </a:cubicBezTo>
                  <a:cubicBezTo>
                    <a:pt x="10298" y="461017"/>
                    <a:pt x="10298" y="461017"/>
                    <a:pt x="10298" y="461017"/>
                  </a:cubicBezTo>
                  <a:cubicBezTo>
                    <a:pt x="10298" y="458442"/>
                    <a:pt x="10298" y="458442"/>
                    <a:pt x="10298" y="455866"/>
                  </a:cubicBezTo>
                  <a:cubicBezTo>
                    <a:pt x="10298" y="455866"/>
                    <a:pt x="10298" y="453291"/>
                    <a:pt x="10298" y="453291"/>
                  </a:cubicBezTo>
                  <a:cubicBezTo>
                    <a:pt x="10298" y="453291"/>
                    <a:pt x="10298" y="453291"/>
                    <a:pt x="12873" y="453291"/>
                  </a:cubicBezTo>
                  <a:cubicBezTo>
                    <a:pt x="12873" y="453291"/>
                    <a:pt x="12873" y="453291"/>
                    <a:pt x="12873" y="450715"/>
                  </a:cubicBezTo>
                  <a:cubicBezTo>
                    <a:pt x="12873" y="450715"/>
                    <a:pt x="12873" y="450715"/>
                    <a:pt x="12873" y="448140"/>
                  </a:cubicBezTo>
                  <a:cubicBezTo>
                    <a:pt x="12873" y="448140"/>
                    <a:pt x="12873" y="445564"/>
                    <a:pt x="12873" y="445564"/>
                  </a:cubicBezTo>
                  <a:cubicBezTo>
                    <a:pt x="12873" y="442989"/>
                    <a:pt x="12873" y="442989"/>
                    <a:pt x="12873" y="442989"/>
                  </a:cubicBezTo>
                  <a:cubicBezTo>
                    <a:pt x="12873" y="442989"/>
                    <a:pt x="12873" y="440413"/>
                    <a:pt x="12873" y="440413"/>
                  </a:cubicBezTo>
                  <a:cubicBezTo>
                    <a:pt x="12873" y="440413"/>
                    <a:pt x="12873" y="440413"/>
                    <a:pt x="15447" y="440413"/>
                  </a:cubicBezTo>
                  <a:cubicBezTo>
                    <a:pt x="15447" y="437838"/>
                    <a:pt x="15447" y="437838"/>
                    <a:pt x="15447" y="435262"/>
                  </a:cubicBezTo>
                  <a:cubicBezTo>
                    <a:pt x="15447" y="432687"/>
                    <a:pt x="15447" y="432687"/>
                    <a:pt x="15447" y="432687"/>
                  </a:cubicBezTo>
                  <a:cubicBezTo>
                    <a:pt x="15447" y="432687"/>
                    <a:pt x="15447" y="430111"/>
                    <a:pt x="15447" y="430111"/>
                  </a:cubicBezTo>
                  <a:cubicBezTo>
                    <a:pt x="15447" y="427536"/>
                    <a:pt x="15447" y="424960"/>
                    <a:pt x="15447" y="424960"/>
                  </a:cubicBezTo>
                  <a:cubicBezTo>
                    <a:pt x="15447" y="422385"/>
                    <a:pt x="15447" y="422385"/>
                    <a:pt x="15447" y="422385"/>
                  </a:cubicBezTo>
                  <a:cubicBezTo>
                    <a:pt x="15447" y="419809"/>
                    <a:pt x="18022" y="419809"/>
                    <a:pt x="18022" y="419809"/>
                  </a:cubicBezTo>
                  <a:cubicBezTo>
                    <a:pt x="18022" y="417234"/>
                    <a:pt x="18022" y="417234"/>
                    <a:pt x="18022" y="417234"/>
                  </a:cubicBezTo>
                  <a:cubicBezTo>
                    <a:pt x="18022" y="417234"/>
                    <a:pt x="20597" y="417234"/>
                    <a:pt x="20597" y="417234"/>
                  </a:cubicBezTo>
                  <a:cubicBezTo>
                    <a:pt x="20597" y="414658"/>
                    <a:pt x="20597" y="414658"/>
                    <a:pt x="20597" y="414658"/>
                  </a:cubicBezTo>
                  <a:cubicBezTo>
                    <a:pt x="20597" y="414658"/>
                    <a:pt x="20597" y="414658"/>
                    <a:pt x="23171" y="414658"/>
                  </a:cubicBezTo>
                  <a:cubicBezTo>
                    <a:pt x="23171" y="414658"/>
                    <a:pt x="23171" y="414658"/>
                    <a:pt x="25746" y="414658"/>
                  </a:cubicBezTo>
                  <a:cubicBezTo>
                    <a:pt x="25746" y="412083"/>
                    <a:pt x="25746" y="412083"/>
                    <a:pt x="25746" y="412083"/>
                  </a:cubicBezTo>
                  <a:cubicBezTo>
                    <a:pt x="28320" y="412083"/>
                    <a:pt x="28320" y="412083"/>
                    <a:pt x="28320" y="412083"/>
                  </a:cubicBezTo>
                  <a:cubicBezTo>
                    <a:pt x="28320" y="412083"/>
                    <a:pt x="28320" y="412083"/>
                    <a:pt x="30895" y="412083"/>
                  </a:cubicBezTo>
                  <a:cubicBezTo>
                    <a:pt x="33469" y="412083"/>
                    <a:pt x="33469" y="412083"/>
                    <a:pt x="36044" y="412083"/>
                  </a:cubicBezTo>
                  <a:cubicBezTo>
                    <a:pt x="36044" y="409507"/>
                    <a:pt x="36044" y="409507"/>
                    <a:pt x="36044" y="409507"/>
                  </a:cubicBezTo>
                  <a:cubicBezTo>
                    <a:pt x="38618" y="409507"/>
                    <a:pt x="41193" y="409507"/>
                    <a:pt x="43767" y="406932"/>
                  </a:cubicBezTo>
                  <a:cubicBezTo>
                    <a:pt x="46342" y="406932"/>
                    <a:pt x="48917" y="406932"/>
                    <a:pt x="48917" y="406932"/>
                  </a:cubicBezTo>
                  <a:cubicBezTo>
                    <a:pt x="51491" y="406932"/>
                    <a:pt x="51491" y="406932"/>
                    <a:pt x="54066" y="404356"/>
                  </a:cubicBezTo>
                  <a:cubicBezTo>
                    <a:pt x="56640" y="404356"/>
                    <a:pt x="59215" y="404356"/>
                    <a:pt x="61789" y="404356"/>
                  </a:cubicBezTo>
                  <a:cubicBezTo>
                    <a:pt x="64364" y="401781"/>
                    <a:pt x="64364" y="401781"/>
                    <a:pt x="66938" y="401781"/>
                  </a:cubicBezTo>
                  <a:cubicBezTo>
                    <a:pt x="69513" y="401781"/>
                    <a:pt x="69513" y="401781"/>
                    <a:pt x="69513" y="401781"/>
                  </a:cubicBezTo>
                  <a:cubicBezTo>
                    <a:pt x="72088" y="401781"/>
                    <a:pt x="72088" y="401781"/>
                    <a:pt x="72088" y="401781"/>
                  </a:cubicBezTo>
                  <a:cubicBezTo>
                    <a:pt x="72088" y="401781"/>
                    <a:pt x="72088" y="401781"/>
                    <a:pt x="74662" y="401781"/>
                  </a:cubicBezTo>
                  <a:cubicBezTo>
                    <a:pt x="77237" y="399205"/>
                    <a:pt x="77237" y="399205"/>
                    <a:pt x="79811" y="399205"/>
                  </a:cubicBezTo>
                  <a:cubicBezTo>
                    <a:pt x="82386" y="399205"/>
                    <a:pt x="84960" y="396630"/>
                    <a:pt x="87535" y="396630"/>
                  </a:cubicBezTo>
                  <a:cubicBezTo>
                    <a:pt x="87535" y="396630"/>
                    <a:pt x="90109" y="394054"/>
                    <a:pt x="92684" y="394054"/>
                  </a:cubicBezTo>
                  <a:cubicBezTo>
                    <a:pt x="92684" y="394054"/>
                    <a:pt x="95258" y="394054"/>
                    <a:pt x="97833" y="394054"/>
                  </a:cubicBezTo>
                  <a:cubicBezTo>
                    <a:pt x="97833" y="394054"/>
                    <a:pt x="100408" y="394054"/>
                    <a:pt x="100408" y="394054"/>
                  </a:cubicBezTo>
                  <a:cubicBezTo>
                    <a:pt x="102982" y="394054"/>
                    <a:pt x="102982" y="394054"/>
                    <a:pt x="102982" y="394054"/>
                  </a:cubicBezTo>
                  <a:cubicBezTo>
                    <a:pt x="102982" y="391479"/>
                    <a:pt x="102982" y="391479"/>
                    <a:pt x="102982" y="391479"/>
                  </a:cubicBezTo>
                  <a:cubicBezTo>
                    <a:pt x="102982" y="391479"/>
                    <a:pt x="105557" y="391479"/>
                    <a:pt x="105557" y="391479"/>
                  </a:cubicBezTo>
                  <a:cubicBezTo>
                    <a:pt x="105557" y="391479"/>
                    <a:pt x="105557" y="391479"/>
                    <a:pt x="108131" y="391479"/>
                  </a:cubicBezTo>
                  <a:cubicBezTo>
                    <a:pt x="110706" y="391479"/>
                    <a:pt x="110706" y="388903"/>
                    <a:pt x="113280" y="388903"/>
                  </a:cubicBezTo>
                  <a:cubicBezTo>
                    <a:pt x="113280" y="388903"/>
                    <a:pt x="113280" y="388903"/>
                    <a:pt x="115855" y="388903"/>
                  </a:cubicBezTo>
                  <a:cubicBezTo>
                    <a:pt x="118429" y="388903"/>
                    <a:pt x="118429" y="388903"/>
                    <a:pt x="118429" y="388903"/>
                  </a:cubicBezTo>
                  <a:cubicBezTo>
                    <a:pt x="118429" y="386327"/>
                    <a:pt x="121004" y="386327"/>
                    <a:pt x="123578" y="386327"/>
                  </a:cubicBezTo>
                  <a:cubicBezTo>
                    <a:pt x="126153" y="383752"/>
                    <a:pt x="128728" y="383752"/>
                    <a:pt x="133877" y="383752"/>
                  </a:cubicBezTo>
                  <a:cubicBezTo>
                    <a:pt x="136451" y="381176"/>
                    <a:pt x="141600" y="378601"/>
                    <a:pt x="146749" y="376025"/>
                  </a:cubicBezTo>
                  <a:cubicBezTo>
                    <a:pt x="146749" y="376025"/>
                    <a:pt x="146749" y="376025"/>
                    <a:pt x="151899" y="373450"/>
                  </a:cubicBezTo>
                  <a:cubicBezTo>
                    <a:pt x="154473" y="373450"/>
                    <a:pt x="154473" y="373450"/>
                    <a:pt x="154473" y="373450"/>
                  </a:cubicBezTo>
                  <a:cubicBezTo>
                    <a:pt x="157048" y="373450"/>
                    <a:pt x="157048" y="373450"/>
                    <a:pt x="159622" y="370874"/>
                  </a:cubicBezTo>
                  <a:cubicBezTo>
                    <a:pt x="162197" y="370874"/>
                    <a:pt x="162197" y="370874"/>
                    <a:pt x="164771" y="370874"/>
                  </a:cubicBezTo>
                  <a:cubicBezTo>
                    <a:pt x="167346" y="368299"/>
                    <a:pt x="172495" y="365723"/>
                    <a:pt x="175069" y="363148"/>
                  </a:cubicBezTo>
                  <a:cubicBezTo>
                    <a:pt x="177644" y="363148"/>
                    <a:pt x="177644" y="363148"/>
                    <a:pt x="180219" y="360572"/>
                  </a:cubicBezTo>
                  <a:cubicBezTo>
                    <a:pt x="180219" y="360572"/>
                    <a:pt x="182793" y="360572"/>
                    <a:pt x="182793" y="360572"/>
                  </a:cubicBezTo>
                  <a:cubicBezTo>
                    <a:pt x="182793" y="360572"/>
                    <a:pt x="185368" y="360572"/>
                    <a:pt x="185368" y="360572"/>
                  </a:cubicBezTo>
                  <a:cubicBezTo>
                    <a:pt x="185368" y="357997"/>
                    <a:pt x="185368" y="357997"/>
                    <a:pt x="185368" y="357997"/>
                  </a:cubicBezTo>
                  <a:cubicBezTo>
                    <a:pt x="185368" y="357997"/>
                    <a:pt x="187942" y="355421"/>
                    <a:pt x="187942" y="355421"/>
                  </a:cubicBezTo>
                  <a:cubicBezTo>
                    <a:pt x="187942" y="355421"/>
                    <a:pt x="190517" y="355421"/>
                    <a:pt x="190517" y="355421"/>
                  </a:cubicBezTo>
                  <a:cubicBezTo>
                    <a:pt x="190517" y="352846"/>
                    <a:pt x="190517" y="352846"/>
                    <a:pt x="190517" y="352846"/>
                  </a:cubicBezTo>
                  <a:cubicBezTo>
                    <a:pt x="190517" y="352846"/>
                    <a:pt x="190517" y="352846"/>
                    <a:pt x="193091" y="352846"/>
                  </a:cubicBezTo>
                  <a:cubicBezTo>
                    <a:pt x="193091" y="350270"/>
                    <a:pt x="195666" y="350270"/>
                    <a:pt x="195666" y="350270"/>
                  </a:cubicBezTo>
                  <a:cubicBezTo>
                    <a:pt x="198240" y="350270"/>
                    <a:pt x="200815" y="347695"/>
                    <a:pt x="200815" y="347695"/>
                  </a:cubicBezTo>
                  <a:cubicBezTo>
                    <a:pt x="203390" y="347695"/>
                    <a:pt x="205964" y="347695"/>
                    <a:pt x="208539" y="345119"/>
                  </a:cubicBezTo>
                  <a:cubicBezTo>
                    <a:pt x="208539" y="342544"/>
                    <a:pt x="211113" y="342544"/>
                    <a:pt x="211113" y="342544"/>
                  </a:cubicBezTo>
                  <a:cubicBezTo>
                    <a:pt x="211113" y="342544"/>
                    <a:pt x="211113" y="342544"/>
                    <a:pt x="213688" y="342544"/>
                  </a:cubicBezTo>
                  <a:cubicBezTo>
                    <a:pt x="213688" y="339968"/>
                    <a:pt x="213688" y="339968"/>
                    <a:pt x="213688" y="339968"/>
                  </a:cubicBezTo>
                  <a:cubicBezTo>
                    <a:pt x="213688" y="339968"/>
                    <a:pt x="216262" y="339968"/>
                    <a:pt x="216262" y="339968"/>
                  </a:cubicBezTo>
                  <a:cubicBezTo>
                    <a:pt x="218837" y="337393"/>
                    <a:pt x="218837" y="337393"/>
                    <a:pt x="218837" y="337393"/>
                  </a:cubicBezTo>
                  <a:cubicBezTo>
                    <a:pt x="218837" y="337393"/>
                    <a:pt x="218837" y="337393"/>
                    <a:pt x="218837" y="334817"/>
                  </a:cubicBezTo>
                  <a:cubicBezTo>
                    <a:pt x="218837" y="334817"/>
                    <a:pt x="218837" y="334817"/>
                    <a:pt x="218837" y="332242"/>
                  </a:cubicBezTo>
                  <a:cubicBezTo>
                    <a:pt x="218837" y="332242"/>
                    <a:pt x="218837" y="329666"/>
                    <a:pt x="218837" y="327091"/>
                  </a:cubicBezTo>
                  <a:cubicBezTo>
                    <a:pt x="218837" y="327091"/>
                    <a:pt x="218837" y="327091"/>
                    <a:pt x="221411" y="327091"/>
                  </a:cubicBezTo>
                  <a:cubicBezTo>
                    <a:pt x="221411" y="327091"/>
                    <a:pt x="221411" y="324515"/>
                    <a:pt x="221411" y="321940"/>
                  </a:cubicBezTo>
                  <a:cubicBezTo>
                    <a:pt x="218837" y="321940"/>
                    <a:pt x="218837" y="321940"/>
                    <a:pt x="218837" y="321940"/>
                  </a:cubicBezTo>
                  <a:cubicBezTo>
                    <a:pt x="218837" y="311638"/>
                    <a:pt x="221411" y="298760"/>
                    <a:pt x="221411" y="288458"/>
                  </a:cubicBezTo>
                  <a:cubicBezTo>
                    <a:pt x="221411" y="285882"/>
                    <a:pt x="218837" y="285882"/>
                    <a:pt x="218837" y="285882"/>
                  </a:cubicBezTo>
                  <a:lnTo>
                    <a:pt x="211113" y="285882"/>
                  </a:lnTo>
                  <a:cubicBezTo>
                    <a:pt x="208539" y="285882"/>
                    <a:pt x="208539" y="285882"/>
                    <a:pt x="208539" y="285882"/>
                  </a:cubicBezTo>
                  <a:cubicBezTo>
                    <a:pt x="208539" y="285882"/>
                    <a:pt x="208539" y="285882"/>
                    <a:pt x="208539" y="288458"/>
                  </a:cubicBezTo>
                  <a:cubicBezTo>
                    <a:pt x="208539" y="288458"/>
                    <a:pt x="205964" y="288458"/>
                    <a:pt x="205964" y="288458"/>
                  </a:cubicBezTo>
                  <a:cubicBezTo>
                    <a:pt x="205964" y="288458"/>
                    <a:pt x="205964" y="288458"/>
                    <a:pt x="205964" y="291033"/>
                  </a:cubicBezTo>
                  <a:cubicBezTo>
                    <a:pt x="205964" y="291033"/>
                    <a:pt x="203390" y="293609"/>
                    <a:pt x="203390" y="293609"/>
                  </a:cubicBezTo>
                  <a:cubicBezTo>
                    <a:pt x="200815" y="293609"/>
                    <a:pt x="198240" y="296184"/>
                    <a:pt x="198240" y="296184"/>
                  </a:cubicBezTo>
                  <a:cubicBezTo>
                    <a:pt x="195666" y="298760"/>
                    <a:pt x="193091" y="298760"/>
                    <a:pt x="193091" y="298760"/>
                  </a:cubicBezTo>
                  <a:cubicBezTo>
                    <a:pt x="193091" y="298760"/>
                    <a:pt x="193091" y="298760"/>
                    <a:pt x="193091" y="301335"/>
                  </a:cubicBezTo>
                  <a:cubicBezTo>
                    <a:pt x="190517" y="301335"/>
                    <a:pt x="187942" y="301335"/>
                    <a:pt x="187942" y="303911"/>
                  </a:cubicBezTo>
                  <a:cubicBezTo>
                    <a:pt x="187942" y="303911"/>
                    <a:pt x="187942" y="303911"/>
                    <a:pt x="187942" y="306487"/>
                  </a:cubicBezTo>
                  <a:cubicBezTo>
                    <a:pt x="185368" y="306487"/>
                    <a:pt x="185368" y="306487"/>
                    <a:pt x="182793" y="306487"/>
                  </a:cubicBezTo>
                  <a:cubicBezTo>
                    <a:pt x="182793" y="309062"/>
                    <a:pt x="180219" y="309062"/>
                    <a:pt x="180219" y="309062"/>
                  </a:cubicBezTo>
                  <a:cubicBezTo>
                    <a:pt x="180219" y="309062"/>
                    <a:pt x="177644" y="309062"/>
                    <a:pt x="177644" y="311638"/>
                  </a:cubicBezTo>
                  <a:cubicBezTo>
                    <a:pt x="175069" y="311638"/>
                    <a:pt x="175069" y="311638"/>
                    <a:pt x="175069" y="311638"/>
                  </a:cubicBezTo>
                  <a:cubicBezTo>
                    <a:pt x="175069" y="311638"/>
                    <a:pt x="175069" y="311638"/>
                    <a:pt x="175069" y="314213"/>
                  </a:cubicBezTo>
                  <a:cubicBezTo>
                    <a:pt x="175069" y="314213"/>
                    <a:pt x="175069" y="314213"/>
                    <a:pt x="172495" y="314213"/>
                  </a:cubicBezTo>
                  <a:cubicBezTo>
                    <a:pt x="172495" y="314213"/>
                    <a:pt x="169920" y="316789"/>
                    <a:pt x="169920" y="316789"/>
                  </a:cubicBezTo>
                  <a:cubicBezTo>
                    <a:pt x="167346" y="316789"/>
                    <a:pt x="167346" y="319364"/>
                    <a:pt x="167346" y="319364"/>
                  </a:cubicBezTo>
                  <a:cubicBezTo>
                    <a:pt x="164771" y="319364"/>
                    <a:pt x="164771" y="319364"/>
                    <a:pt x="162197" y="321940"/>
                  </a:cubicBezTo>
                  <a:cubicBezTo>
                    <a:pt x="162197" y="321940"/>
                    <a:pt x="159622" y="321940"/>
                    <a:pt x="159622" y="321940"/>
                  </a:cubicBezTo>
                  <a:cubicBezTo>
                    <a:pt x="157048" y="321940"/>
                    <a:pt x="157048" y="321940"/>
                    <a:pt x="157048" y="321940"/>
                  </a:cubicBezTo>
                  <a:cubicBezTo>
                    <a:pt x="157048" y="321940"/>
                    <a:pt x="157048" y="321940"/>
                    <a:pt x="157048" y="324515"/>
                  </a:cubicBezTo>
                  <a:cubicBezTo>
                    <a:pt x="154473" y="324515"/>
                    <a:pt x="154473" y="324515"/>
                    <a:pt x="154473" y="324515"/>
                  </a:cubicBezTo>
                  <a:cubicBezTo>
                    <a:pt x="151899" y="327091"/>
                    <a:pt x="149324" y="327091"/>
                    <a:pt x="146749" y="329666"/>
                  </a:cubicBezTo>
                  <a:cubicBezTo>
                    <a:pt x="144175" y="329666"/>
                    <a:pt x="144175" y="329666"/>
                    <a:pt x="141600" y="329666"/>
                  </a:cubicBezTo>
                  <a:cubicBezTo>
                    <a:pt x="141600" y="329666"/>
                    <a:pt x="139026" y="332242"/>
                    <a:pt x="139026" y="332242"/>
                  </a:cubicBezTo>
                  <a:cubicBezTo>
                    <a:pt x="136451" y="332242"/>
                    <a:pt x="136451" y="332242"/>
                    <a:pt x="133877" y="334817"/>
                  </a:cubicBezTo>
                  <a:cubicBezTo>
                    <a:pt x="133877" y="334817"/>
                    <a:pt x="131302" y="334817"/>
                    <a:pt x="131302" y="334817"/>
                  </a:cubicBezTo>
                  <a:cubicBezTo>
                    <a:pt x="128728" y="334817"/>
                    <a:pt x="128728" y="334817"/>
                    <a:pt x="128728" y="337393"/>
                  </a:cubicBezTo>
                  <a:cubicBezTo>
                    <a:pt x="126153" y="337393"/>
                    <a:pt x="126153" y="337393"/>
                    <a:pt x="126153" y="337393"/>
                  </a:cubicBezTo>
                  <a:cubicBezTo>
                    <a:pt x="126153" y="337393"/>
                    <a:pt x="126153" y="337393"/>
                    <a:pt x="123578" y="337393"/>
                  </a:cubicBezTo>
                  <a:cubicBezTo>
                    <a:pt x="123578" y="337393"/>
                    <a:pt x="123578" y="337393"/>
                    <a:pt x="123578" y="339968"/>
                  </a:cubicBezTo>
                  <a:cubicBezTo>
                    <a:pt x="121004" y="339968"/>
                    <a:pt x="121004" y="339968"/>
                    <a:pt x="121004" y="339968"/>
                  </a:cubicBezTo>
                  <a:cubicBezTo>
                    <a:pt x="121004" y="339968"/>
                    <a:pt x="121004" y="339968"/>
                    <a:pt x="118429" y="339968"/>
                  </a:cubicBezTo>
                  <a:cubicBezTo>
                    <a:pt x="118429" y="339968"/>
                    <a:pt x="115855" y="339968"/>
                    <a:pt x="115855" y="342544"/>
                  </a:cubicBezTo>
                  <a:cubicBezTo>
                    <a:pt x="113280" y="342544"/>
                    <a:pt x="113280" y="342544"/>
                    <a:pt x="113280" y="342544"/>
                  </a:cubicBezTo>
                  <a:cubicBezTo>
                    <a:pt x="113280" y="342544"/>
                    <a:pt x="110706" y="342544"/>
                    <a:pt x="110706" y="342544"/>
                  </a:cubicBezTo>
                  <a:cubicBezTo>
                    <a:pt x="110706" y="342544"/>
                    <a:pt x="110706" y="342544"/>
                    <a:pt x="110706" y="345119"/>
                  </a:cubicBezTo>
                  <a:cubicBezTo>
                    <a:pt x="108131" y="345119"/>
                    <a:pt x="108131" y="345119"/>
                    <a:pt x="108131" y="345119"/>
                  </a:cubicBezTo>
                  <a:cubicBezTo>
                    <a:pt x="105557" y="345119"/>
                    <a:pt x="105557" y="345119"/>
                    <a:pt x="105557" y="345119"/>
                  </a:cubicBezTo>
                  <a:cubicBezTo>
                    <a:pt x="105557" y="345119"/>
                    <a:pt x="105557" y="345119"/>
                    <a:pt x="105557" y="347695"/>
                  </a:cubicBezTo>
                  <a:cubicBezTo>
                    <a:pt x="105557" y="347695"/>
                    <a:pt x="105557" y="347695"/>
                    <a:pt x="102982" y="347695"/>
                  </a:cubicBezTo>
                  <a:cubicBezTo>
                    <a:pt x="102982" y="347695"/>
                    <a:pt x="102982" y="347695"/>
                    <a:pt x="100408" y="347695"/>
                  </a:cubicBezTo>
                  <a:cubicBezTo>
                    <a:pt x="100408" y="347695"/>
                    <a:pt x="100408" y="347695"/>
                    <a:pt x="97833" y="347695"/>
                  </a:cubicBezTo>
                  <a:cubicBezTo>
                    <a:pt x="97833" y="347695"/>
                    <a:pt x="97833" y="347695"/>
                    <a:pt x="97833" y="350270"/>
                  </a:cubicBezTo>
                  <a:cubicBezTo>
                    <a:pt x="95258" y="350270"/>
                    <a:pt x="95258" y="350270"/>
                    <a:pt x="95258" y="350270"/>
                  </a:cubicBezTo>
                  <a:cubicBezTo>
                    <a:pt x="95258" y="350270"/>
                    <a:pt x="95258" y="350270"/>
                    <a:pt x="92684" y="350270"/>
                  </a:cubicBezTo>
                  <a:cubicBezTo>
                    <a:pt x="92684" y="350270"/>
                    <a:pt x="90109" y="350270"/>
                    <a:pt x="90109" y="350270"/>
                  </a:cubicBezTo>
                  <a:cubicBezTo>
                    <a:pt x="87535" y="350270"/>
                    <a:pt x="87535" y="350270"/>
                    <a:pt x="87535" y="350270"/>
                  </a:cubicBezTo>
                  <a:cubicBezTo>
                    <a:pt x="87535" y="350270"/>
                    <a:pt x="87535" y="350270"/>
                    <a:pt x="87535" y="352846"/>
                  </a:cubicBezTo>
                  <a:cubicBezTo>
                    <a:pt x="84960" y="352846"/>
                    <a:pt x="84960" y="352846"/>
                    <a:pt x="84960" y="352846"/>
                  </a:cubicBezTo>
                  <a:cubicBezTo>
                    <a:pt x="84960" y="352846"/>
                    <a:pt x="82386" y="352846"/>
                    <a:pt x="82386" y="352846"/>
                  </a:cubicBezTo>
                  <a:cubicBezTo>
                    <a:pt x="82386" y="355421"/>
                    <a:pt x="82386" y="355421"/>
                    <a:pt x="82386" y="355421"/>
                  </a:cubicBezTo>
                  <a:cubicBezTo>
                    <a:pt x="79811" y="355421"/>
                    <a:pt x="74662" y="355421"/>
                    <a:pt x="69513" y="355421"/>
                  </a:cubicBezTo>
                  <a:cubicBezTo>
                    <a:pt x="69513" y="357997"/>
                    <a:pt x="66938" y="357997"/>
                    <a:pt x="66938" y="357997"/>
                  </a:cubicBezTo>
                  <a:cubicBezTo>
                    <a:pt x="64364" y="357997"/>
                    <a:pt x="61789" y="360572"/>
                    <a:pt x="59215" y="360572"/>
                  </a:cubicBezTo>
                  <a:cubicBezTo>
                    <a:pt x="56640" y="360572"/>
                    <a:pt x="56640" y="360572"/>
                    <a:pt x="54066" y="360572"/>
                  </a:cubicBezTo>
                  <a:cubicBezTo>
                    <a:pt x="54066" y="363148"/>
                    <a:pt x="54066" y="363148"/>
                    <a:pt x="54066" y="363148"/>
                  </a:cubicBezTo>
                  <a:cubicBezTo>
                    <a:pt x="54066" y="363148"/>
                    <a:pt x="51491" y="363148"/>
                    <a:pt x="51491" y="363148"/>
                  </a:cubicBezTo>
                  <a:cubicBezTo>
                    <a:pt x="48917" y="363148"/>
                    <a:pt x="48917" y="363148"/>
                    <a:pt x="48917" y="363148"/>
                  </a:cubicBezTo>
                  <a:cubicBezTo>
                    <a:pt x="48917" y="363148"/>
                    <a:pt x="46342" y="363148"/>
                    <a:pt x="46342" y="363148"/>
                  </a:cubicBezTo>
                  <a:cubicBezTo>
                    <a:pt x="46342" y="363148"/>
                    <a:pt x="46342" y="365723"/>
                    <a:pt x="43767" y="365723"/>
                  </a:cubicBezTo>
                  <a:cubicBezTo>
                    <a:pt x="43767" y="365723"/>
                    <a:pt x="41193" y="365723"/>
                    <a:pt x="41193" y="365723"/>
                  </a:cubicBezTo>
                  <a:cubicBezTo>
                    <a:pt x="41193" y="365723"/>
                    <a:pt x="41193" y="365723"/>
                    <a:pt x="38618" y="365723"/>
                  </a:cubicBezTo>
                  <a:cubicBezTo>
                    <a:pt x="38618" y="365723"/>
                    <a:pt x="38618" y="365723"/>
                    <a:pt x="38618" y="368299"/>
                  </a:cubicBezTo>
                  <a:cubicBezTo>
                    <a:pt x="36044" y="368299"/>
                    <a:pt x="36044" y="368299"/>
                    <a:pt x="33469" y="368299"/>
                  </a:cubicBezTo>
                  <a:cubicBezTo>
                    <a:pt x="30895" y="368299"/>
                    <a:pt x="28320" y="368299"/>
                    <a:pt x="25746" y="368299"/>
                  </a:cubicBezTo>
                  <a:cubicBezTo>
                    <a:pt x="23171" y="368299"/>
                    <a:pt x="23171" y="368299"/>
                    <a:pt x="23171" y="368299"/>
                  </a:cubicBezTo>
                  <a:cubicBezTo>
                    <a:pt x="23171" y="368299"/>
                    <a:pt x="23171" y="368299"/>
                    <a:pt x="23171" y="365723"/>
                  </a:cubicBezTo>
                  <a:cubicBezTo>
                    <a:pt x="20597" y="365723"/>
                    <a:pt x="20597" y="365723"/>
                    <a:pt x="20597" y="365723"/>
                  </a:cubicBezTo>
                  <a:cubicBezTo>
                    <a:pt x="20597" y="365723"/>
                    <a:pt x="20597" y="365723"/>
                    <a:pt x="20597" y="363148"/>
                  </a:cubicBezTo>
                  <a:cubicBezTo>
                    <a:pt x="20597" y="363148"/>
                    <a:pt x="20597" y="363148"/>
                    <a:pt x="20597" y="360572"/>
                  </a:cubicBezTo>
                  <a:cubicBezTo>
                    <a:pt x="20597" y="357997"/>
                    <a:pt x="20597" y="357997"/>
                    <a:pt x="23171" y="357997"/>
                  </a:cubicBezTo>
                  <a:cubicBezTo>
                    <a:pt x="23171" y="355421"/>
                    <a:pt x="23171" y="355421"/>
                    <a:pt x="23171" y="355421"/>
                  </a:cubicBezTo>
                  <a:cubicBezTo>
                    <a:pt x="23171" y="352846"/>
                    <a:pt x="23171" y="352846"/>
                    <a:pt x="23171" y="352846"/>
                  </a:cubicBezTo>
                  <a:cubicBezTo>
                    <a:pt x="23171" y="352846"/>
                    <a:pt x="23171" y="352846"/>
                    <a:pt x="23171" y="350270"/>
                  </a:cubicBezTo>
                  <a:cubicBezTo>
                    <a:pt x="23171" y="350270"/>
                    <a:pt x="23171" y="350270"/>
                    <a:pt x="23171" y="347695"/>
                  </a:cubicBezTo>
                  <a:cubicBezTo>
                    <a:pt x="25746" y="347695"/>
                    <a:pt x="25746" y="347695"/>
                    <a:pt x="25746" y="347695"/>
                  </a:cubicBezTo>
                  <a:cubicBezTo>
                    <a:pt x="25746" y="345119"/>
                    <a:pt x="25746" y="345119"/>
                    <a:pt x="25746" y="345119"/>
                  </a:cubicBezTo>
                  <a:cubicBezTo>
                    <a:pt x="25746" y="345119"/>
                    <a:pt x="25746" y="345119"/>
                    <a:pt x="23171" y="345119"/>
                  </a:cubicBezTo>
                  <a:cubicBezTo>
                    <a:pt x="23171" y="342544"/>
                    <a:pt x="23171" y="339968"/>
                    <a:pt x="23171" y="339968"/>
                  </a:cubicBezTo>
                  <a:cubicBezTo>
                    <a:pt x="23171" y="337393"/>
                    <a:pt x="23171" y="337393"/>
                    <a:pt x="23171" y="337393"/>
                  </a:cubicBezTo>
                  <a:cubicBezTo>
                    <a:pt x="25746" y="337393"/>
                    <a:pt x="25746" y="337393"/>
                    <a:pt x="25746" y="337393"/>
                  </a:cubicBezTo>
                  <a:cubicBezTo>
                    <a:pt x="25746" y="334817"/>
                    <a:pt x="25746" y="334817"/>
                    <a:pt x="25746" y="334817"/>
                  </a:cubicBezTo>
                  <a:cubicBezTo>
                    <a:pt x="25746" y="334817"/>
                    <a:pt x="25746" y="332242"/>
                    <a:pt x="25746" y="332242"/>
                  </a:cubicBezTo>
                  <a:cubicBezTo>
                    <a:pt x="25746" y="329666"/>
                    <a:pt x="25746" y="329666"/>
                    <a:pt x="25746" y="329666"/>
                  </a:cubicBezTo>
                  <a:cubicBezTo>
                    <a:pt x="25746" y="327091"/>
                    <a:pt x="25746" y="327091"/>
                    <a:pt x="25746" y="327091"/>
                  </a:cubicBezTo>
                  <a:cubicBezTo>
                    <a:pt x="25746" y="327091"/>
                    <a:pt x="25746" y="327091"/>
                    <a:pt x="25746" y="324515"/>
                  </a:cubicBezTo>
                  <a:cubicBezTo>
                    <a:pt x="25746" y="321940"/>
                    <a:pt x="25746" y="321940"/>
                    <a:pt x="25746" y="321940"/>
                  </a:cubicBezTo>
                  <a:cubicBezTo>
                    <a:pt x="25746" y="321940"/>
                    <a:pt x="28320" y="321940"/>
                    <a:pt x="28320" y="321940"/>
                  </a:cubicBezTo>
                  <a:cubicBezTo>
                    <a:pt x="28320" y="319364"/>
                    <a:pt x="28320" y="319364"/>
                    <a:pt x="28320" y="319364"/>
                  </a:cubicBezTo>
                  <a:cubicBezTo>
                    <a:pt x="28320" y="319364"/>
                    <a:pt x="28320" y="316789"/>
                    <a:pt x="30895" y="316789"/>
                  </a:cubicBezTo>
                  <a:cubicBezTo>
                    <a:pt x="30895" y="316789"/>
                    <a:pt x="30895" y="316789"/>
                    <a:pt x="30895" y="314213"/>
                  </a:cubicBezTo>
                  <a:cubicBezTo>
                    <a:pt x="33469" y="314213"/>
                    <a:pt x="36044" y="314213"/>
                    <a:pt x="38618" y="314213"/>
                  </a:cubicBezTo>
                  <a:cubicBezTo>
                    <a:pt x="38618" y="314213"/>
                    <a:pt x="41193" y="311638"/>
                    <a:pt x="43767" y="311638"/>
                  </a:cubicBezTo>
                  <a:cubicBezTo>
                    <a:pt x="43767" y="311638"/>
                    <a:pt x="46342" y="311638"/>
                    <a:pt x="46342" y="309062"/>
                  </a:cubicBezTo>
                  <a:cubicBezTo>
                    <a:pt x="48917" y="309062"/>
                    <a:pt x="48917" y="309062"/>
                    <a:pt x="48917" y="309062"/>
                  </a:cubicBezTo>
                  <a:cubicBezTo>
                    <a:pt x="48917" y="309062"/>
                    <a:pt x="48917" y="309062"/>
                    <a:pt x="51491" y="309062"/>
                  </a:cubicBezTo>
                  <a:cubicBezTo>
                    <a:pt x="51491" y="309062"/>
                    <a:pt x="51491" y="309062"/>
                    <a:pt x="54066" y="309062"/>
                  </a:cubicBezTo>
                  <a:cubicBezTo>
                    <a:pt x="54066" y="309062"/>
                    <a:pt x="54066" y="309062"/>
                    <a:pt x="54066" y="306487"/>
                  </a:cubicBezTo>
                  <a:cubicBezTo>
                    <a:pt x="54066" y="306487"/>
                    <a:pt x="54066" y="306487"/>
                    <a:pt x="56640" y="306487"/>
                  </a:cubicBezTo>
                  <a:cubicBezTo>
                    <a:pt x="56640" y="306487"/>
                    <a:pt x="59215" y="306487"/>
                    <a:pt x="59215" y="306487"/>
                  </a:cubicBezTo>
                  <a:cubicBezTo>
                    <a:pt x="59215" y="303911"/>
                    <a:pt x="59215" y="303911"/>
                    <a:pt x="59215" y="303911"/>
                  </a:cubicBezTo>
                  <a:cubicBezTo>
                    <a:pt x="61789" y="303911"/>
                    <a:pt x="61789" y="303911"/>
                    <a:pt x="61789" y="303911"/>
                  </a:cubicBezTo>
                  <a:cubicBezTo>
                    <a:pt x="61789" y="303911"/>
                    <a:pt x="61789" y="303911"/>
                    <a:pt x="64364" y="303911"/>
                  </a:cubicBezTo>
                  <a:cubicBezTo>
                    <a:pt x="66938" y="303911"/>
                    <a:pt x="66938" y="303911"/>
                    <a:pt x="66938" y="303911"/>
                  </a:cubicBezTo>
                  <a:cubicBezTo>
                    <a:pt x="66938" y="301335"/>
                    <a:pt x="66938" y="301335"/>
                    <a:pt x="66938" y="301335"/>
                  </a:cubicBezTo>
                  <a:cubicBezTo>
                    <a:pt x="66938" y="301335"/>
                    <a:pt x="69513" y="301335"/>
                    <a:pt x="69513" y="301335"/>
                  </a:cubicBezTo>
                  <a:cubicBezTo>
                    <a:pt x="72088" y="301335"/>
                    <a:pt x="74662" y="301335"/>
                    <a:pt x="74662" y="298760"/>
                  </a:cubicBezTo>
                  <a:cubicBezTo>
                    <a:pt x="77237" y="298760"/>
                    <a:pt x="82386" y="298760"/>
                    <a:pt x="84960" y="298760"/>
                  </a:cubicBezTo>
                  <a:cubicBezTo>
                    <a:pt x="84960" y="296184"/>
                    <a:pt x="87535" y="296184"/>
                    <a:pt x="90109" y="296184"/>
                  </a:cubicBezTo>
                  <a:cubicBezTo>
                    <a:pt x="90109" y="296184"/>
                    <a:pt x="92684" y="293609"/>
                    <a:pt x="92684" y="293609"/>
                  </a:cubicBezTo>
                  <a:cubicBezTo>
                    <a:pt x="92684" y="293609"/>
                    <a:pt x="95258" y="293609"/>
                    <a:pt x="95258" y="293609"/>
                  </a:cubicBezTo>
                  <a:cubicBezTo>
                    <a:pt x="97833" y="293609"/>
                    <a:pt x="97833" y="293609"/>
                    <a:pt x="97833" y="293609"/>
                  </a:cubicBezTo>
                  <a:cubicBezTo>
                    <a:pt x="97833" y="291033"/>
                    <a:pt x="100408" y="291033"/>
                    <a:pt x="100408" y="291033"/>
                  </a:cubicBezTo>
                  <a:cubicBezTo>
                    <a:pt x="100408" y="291033"/>
                    <a:pt x="102982" y="291033"/>
                    <a:pt x="102982" y="291033"/>
                  </a:cubicBezTo>
                  <a:cubicBezTo>
                    <a:pt x="102982" y="291033"/>
                    <a:pt x="105557" y="291033"/>
                    <a:pt x="105557" y="291033"/>
                  </a:cubicBezTo>
                  <a:cubicBezTo>
                    <a:pt x="105557" y="291033"/>
                    <a:pt x="108131" y="291033"/>
                    <a:pt x="108131" y="291033"/>
                  </a:cubicBezTo>
                  <a:cubicBezTo>
                    <a:pt x="108131" y="291033"/>
                    <a:pt x="108131" y="291033"/>
                    <a:pt x="108131" y="288458"/>
                  </a:cubicBezTo>
                  <a:cubicBezTo>
                    <a:pt x="108131" y="288458"/>
                    <a:pt x="110706" y="288458"/>
                    <a:pt x="110706" y="288458"/>
                  </a:cubicBezTo>
                  <a:cubicBezTo>
                    <a:pt x="110706" y="288458"/>
                    <a:pt x="110706" y="288458"/>
                    <a:pt x="113280" y="288458"/>
                  </a:cubicBezTo>
                  <a:cubicBezTo>
                    <a:pt x="113280" y="288458"/>
                    <a:pt x="113280" y="285882"/>
                    <a:pt x="115855" y="285882"/>
                  </a:cubicBezTo>
                  <a:cubicBezTo>
                    <a:pt x="115855" y="285882"/>
                    <a:pt x="118429" y="285882"/>
                    <a:pt x="118429" y="285882"/>
                  </a:cubicBezTo>
                  <a:cubicBezTo>
                    <a:pt x="118429" y="285882"/>
                    <a:pt x="118429" y="285882"/>
                    <a:pt x="121004" y="285882"/>
                  </a:cubicBezTo>
                  <a:cubicBezTo>
                    <a:pt x="121004" y="283307"/>
                    <a:pt x="121004" y="283307"/>
                    <a:pt x="121004" y="283307"/>
                  </a:cubicBezTo>
                  <a:cubicBezTo>
                    <a:pt x="123578" y="283307"/>
                    <a:pt x="123578" y="283307"/>
                    <a:pt x="123578" y="283307"/>
                  </a:cubicBezTo>
                  <a:cubicBezTo>
                    <a:pt x="123578" y="283307"/>
                    <a:pt x="123578" y="283307"/>
                    <a:pt x="126153" y="283307"/>
                  </a:cubicBezTo>
                  <a:cubicBezTo>
                    <a:pt x="128728" y="280731"/>
                    <a:pt x="128728" y="280731"/>
                    <a:pt x="131302" y="280731"/>
                  </a:cubicBezTo>
                  <a:cubicBezTo>
                    <a:pt x="133877" y="278156"/>
                    <a:pt x="133877" y="278156"/>
                    <a:pt x="133877" y="278156"/>
                  </a:cubicBezTo>
                  <a:cubicBezTo>
                    <a:pt x="133877" y="275580"/>
                    <a:pt x="136451" y="275580"/>
                    <a:pt x="136451" y="275580"/>
                  </a:cubicBezTo>
                  <a:cubicBezTo>
                    <a:pt x="136451" y="275580"/>
                    <a:pt x="139026" y="275580"/>
                    <a:pt x="139026" y="275580"/>
                  </a:cubicBezTo>
                  <a:cubicBezTo>
                    <a:pt x="139026" y="275580"/>
                    <a:pt x="139026" y="275580"/>
                    <a:pt x="141600" y="275580"/>
                  </a:cubicBezTo>
                  <a:cubicBezTo>
                    <a:pt x="141600" y="273005"/>
                    <a:pt x="141600" y="273005"/>
                    <a:pt x="141600" y="273005"/>
                  </a:cubicBezTo>
                  <a:cubicBezTo>
                    <a:pt x="141600" y="273005"/>
                    <a:pt x="144175" y="273005"/>
                    <a:pt x="144175" y="273005"/>
                  </a:cubicBezTo>
                  <a:cubicBezTo>
                    <a:pt x="144175" y="273005"/>
                    <a:pt x="146749" y="270429"/>
                    <a:pt x="146749" y="270429"/>
                  </a:cubicBezTo>
                  <a:cubicBezTo>
                    <a:pt x="149324" y="270429"/>
                    <a:pt x="151899" y="267854"/>
                    <a:pt x="154473" y="267854"/>
                  </a:cubicBezTo>
                  <a:cubicBezTo>
                    <a:pt x="154473" y="267854"/>
                    <a:pt x="157048" y="265278"/>
                    <a:pt x="157048" y="265278"/>
                  </a:cubicBezTo>
                  <a:cubicBezTo>
                    <a:pt x="159622" y="265278"/>
                    <a:pt x="162197" y="262703"/>
                    <a:pt x="162197" y="262703"/>
                  </a:cubicBezTo>
                  <a:cubicBezTo>
                    <a:pt x="162197" y="262703"/>
                    <a:pt x="162197" y="262703"/>
                    <a:pt x="164771" y="262703"/>
                  </a:cubicBezTo>
                  <a:cubicBezTo>
                    <a:pt x="164771" y="260127"/>
                    <a:pt x="167346" y="260127"/>
                    <a:pt x="167346" y="260127"/>
                  </a:cubicBezTo>
                  <a:cubicBezTo>
                    <a:pt x="167346" y="260127"/>
                    <a:pt x="169920" y="260127"/>
                    <a:pt x="169920" y="257552"/>
                  </a:cubicBezTo>
                  <a:cubicBezTo>
                    <a:pt x="169920" y="257552"/>
                    <a:pt x="169920" y="257552"/>
                    <a:pt x="172495" y="257552"/>
                  </a:cubicBezTo>
                  <a:cubicBezTo>
                    <a:pt x="175069" y="257552"/>
                    <a:pt x="175069" y="254976"/>
                    <a:pt x="175069" y="254976"/>
                  </a:cubicBezTo>
                  <a:cubicBezTo>
                    <a:pt x="175069" y="254976"/>
                    <a:pt x="175069" y="254976"/>
                    <a:pt x="177644" y="254976"/>
                  </a:cubicBezTo>
                  <a:cubicBezTo>
                    <a:pt x="177644" y="254976"/>
                    <a:pt x="177644" y="254976"/>
                    <a:pt x="180219" y="254976"/>
                  </a:cubicBezTo>
                  <a:cubicBezTo>
                    <a:pt x="180219" y="252401"/>
                    <a:pt x="180219" y="252401"/>
                    <a:pt x="180219" y="252401"/>
                  </a:cubicBezTo>
                  <a:cubicBezTo>
                    <a:pt x="180219" y="249825"/>
                    <a:pt x="182793" y="249825"/>
                    <a:pt x="182793" y="249825"/>
                  </a:cubicBezTo>
                  <a:cubicBezTo>
                    <a:pt x="182793" y="249825"/>
                    <a:pt x="182793" y="249825"/>
                    <a:pt x="185368" y="249825"/>
                  </a:cubicBezTo>
                  <a:cubicBezTo>
                    <a:pt x="185368" y="247250"/>
                    <a:pt x="185368" y="247250"/>
                    <a:pt x="185368" y="247250"/>
                  </a:cubicBezTo>
                  <a:cubicBezTo>
                    <a:pt x="185368" y="247250"/>
                    <a:pt x="185368" y="247250"/>
                    <a:pt x="187942" y="247250"/>
                  </a:cubicBezTo>
                  <a:cubicBezTo>
                    <a:pt x="187942" y="247250"/>
                    <a:pt x="187942" y="247250"/>
                    <a:pt x="190517" y="247250"/>
                  </a:cubicBezTo>
                  <a:cubicBezTo>
                    <a:pt x="190517" y="244674"/>
                    <a:pt x="190517" y="244674"/>
                    <a:pt x="190517" y="244674"/>
                  </a:cubicBezTo>
                  <a:cubicBezTo>
                    <a:pt x="190517" y="244674"/>
                    <a:pt x="190517" y="244674"/>
                    <a:pt x="193091" y="244674"/>
                  </a:cubicBezTo>
                  <a:cubicBezTo>
                    <a:pt x="193091" y="244674"/>
                    <a:pt x="193091" y="244674"/>
                    <a:pt x="195666" y="244674"/>
                  </a:cubicBezTo>
                  <a:cubicBezTo>
                    <a:pt x="195666" y="242099"/>
                    <a:pt x="195666" y="242099"/>
                    <a:pt x="195666" y="242099"/>
                  </a:cubicBezTo>
                  <a:cubicBezTo>
                    <a:pt x="195666" y="239523"/>
                    <a:pt x="195666" y="239523"/>
                    <a:pt x="198240" y="239523"/>
                  </a:cubicBezTo>
                  <a:cubicBezTo>
                    <a:pt x="198240" y="239523"/>
                    <a:pt x="198240" y="239523"/>
                    <a:pt x="200815" y="239523"/>
                  </a:cubicBezTo>
                  <a:cubicBezTo>
                    <a:pt x="200815" y="239523"/>
                    <a:pt x="200815" y="239523"/>
                    <a:pt x="200815" y="236948"/>
                  </a:cubicBezTo>
                  <a:cubicBezTo>
                    <a:pt x="203390" y="236948"/>
                    <a:pt x="203390" y="236948"/>
                    <a:pt x="203390" y="234372"/>
                  </a:cubicBezTo>
                  <a:cubicBezTo>
                    <a:pt x="203390" y="234372"/>
                    <a:pt x="203390" y="234372"/>
                    <a:pt x="205964" y="234372"/>
                  </a:cubicBezTo>
                  <a:cubicBezTo>
                    <a:pt x="205964" y="234372"/>
                    <a:pt x="205964" y="231797"/>
                    <a:pt x="205964" y="231797"/>
                  </a:cubicBezTo>
                  <a:cubicBezTo>
                    <a:pt x="205964" y="231797"/>
                    <a:pt x="205964" y="231797"/>
                    <a:pt x="208539" y="231797"/>
                  </a:cubicBezTo>
                  <a:cubicBezTo>
                    <a:pt x="208539" y="231797"/>
                    <a:pt x="208539" y="231797"/>
                    <a:pt x="211113" y="231797"/>
                  </a:cubicBezTo>
                  <a:cubicBezTo>
                    <a:pt x="211113" y="229221"/>
                    <a:pt x="211113" y="229221"/>
                    <a:pt x="211113" y="229221"/>
                  </a:cubicBezTo>
                  <a:cubicBezTo>
                    <a:pt x="211113" y="229221"/>
                    <a:pt x="211113" y="229221"/>
                    <a:pt x="213688" y="229221"/>
                  </a:cubicBezTo>
                  <a:cubicBezTo>
                    <a:pt x="213688" y="229221"/>
                    <a:pt x="213688" y="229221"/>
                    <a:pt x="216262" y="229221"/>
                  </a:cubicBezTo>
                  <a:cubicBezTo>
                    <a:pt x="216262" y="229221"/>
                    <a:pt x="216262" y="229221"/>
                    <a:pt x="216262" y="226646"/>
                  </a:cubicBezTo>
                  <a:cubicBezTo>
                    <a:pt x="218837" y="226646"/>
                    <a:pt x="218837" y="226646"/>
                    <a:pt x="218837" y="226646"/>
                  </a:cubicBezTo>
                  <a:cubicBezTo>
                    <a:pt x="218837" y="224070"/>
                    <a:pt x="218837" y="224070"/>
                    <a:pt x="218837" y="224070"/>
                  </a:cubicBezTo>
                  <a:cubicBezTo>
                    <a:pt x="221411" y="221494"/>
                    <a:pt x="223986" y="218919"/>
                    <a:pt x="226560" y="216343"/>
                  </a:cubicBezTo>
                  <a:cubicBezTo>
                    <a:pt x="229135" y="216343"/>
                    <a:pt x="229135" y="216343"/>
                    <a:pt x="229135" y="216343"/>
                  </a:cubicBezTo>
                  <a:cubicBezTo>
                    <a:pt x="229135" y="216343"/>
                    <a:pt x="231710" y="211192"/>
                    <a:pt x="231710" y="211192"/>
                  </a:cubicBezTo>
                  <a:cubicBezTo>
                    <a:pt x="234284" y="211192"/>
                    <a:pt x="236859" y="211192"/>
                    <a:pt x="236859" y="208617"/>
                  </a:cubicBezTo>
                  <a:cubicBezTo>
                    <a:pt x="236859" y="208617"/>
                    <a:pt x="239433" y="206041"/>
                    <a:pt x="239433" y="203466"/>
                  </a:cubicBezTo>
                  <a:cubicBezTo>
                    <a:pt x="242008" y="203466"/>
                    <a:pt x="244582" y="200890"/>
                    <a:pt x="244582" y="200890"/>
                  </a:cubicBezTo>
                  <a:cubicBezTo>
                    <a:pt x="244582" y="198315"/>
                    <a:pt x="244582" y="198315"/>
                    <a:pt x="244582" y="198315"/>
                  </a:cubicBezTo>
                  <a:cubicBezTo>
                    <a:pt x="244582" y="198315"/>
                    <a:pt x="244582" y="198315"/>
                    <a:pt x="247157" y="198315"/>
                  </a:cubicBezTo>
                  <a:cubicBezTo>
                    <a:pt x="247157" y="195739"/>
                    <a:pt x="247157" y="195739"/>
                    <a:pt x="247157" y="195739"/>
                  </a:cubicBezTo>
                  <a:cubicBezTo>
                    <a:pt x="247157" y="195739"/>
                    <a:pt x="247157" y="193164"/>
                    <a:pt x="249731" y="193164"/>
                  </a:cubicBezTo>
                  <a:cubicBezTo>
                    <a:pt x="249731" y="190588"/>
                    <a:pt x="249731" y="190588"/>
                    <a:pt x="249731" y="190588"/>
                  </a:cubicBezTo>
                  <a:cubicBezTo>
                    <a:pt x="249731" y="190588"/>
                    <a:pt x="252306" y="188013"/>
                    <a:pt x="252306" y="188013"/>
                  </a:cubicBezTo>
                  <a:cubicBezTo>
                    <a:pt x="252306" y="188013"/>
                    <a:pt x="252306" y="188013"/>
                    <a:pt x="252306" y="185437"/>
                  </a:cubicBezTo>
                  <a:cubicBezTo>
                    <a:pt x="254881" y="185437"/>
                    <a:pt x="254881" y="185437"/>
                    <a:pt x="254881" y="185437"/>
                  </a:cubicBezTo>
                  <a:cubicBezTo>
                    <a:pt x="254881" y="182862"/>
                    <a:pt x="254881" y="182862"/>
                    <a:pt x="254881" y="182862"/>
                  </a:cubicBezTo>
                  <a:cubicBezTo>
                    <a:pt x="254881" y="182862"/>
                    <a:pt x="257455" y="180286"/>
                    <a:pt x="260030" y="180286"/>
                  </a:cubicBezTo>
                  <a:close/>
                  <a:moveTo>
                    <a:pt x="270328" y="0"/>
                  </a:moveTo>
                  <a:cubicBezTo>
                    <a:pt x="270328" y="0"/>
                    <a:pt x="270328" y="0"/>
                    <a:pt x="272902" y="0"/>
                  </a:cubicBezTo>
                  <a:cubicBezTo>
                    <a:pt x="272902" y="0"/>
                    <a:pt x="272902" y="0"/>
                    <a:pt x="275477" y="0"/>
                  </a:cubicBezTo>
                  <a:cubicBezTo>
                    <a:pt x="275477" y="0"/>
                    <a:pt x="275477" y="0"/>
                    <a:pt x="275477" y="2576"/>
                  </a:cubicBezTo>
                  <a:cubicBezTo>
                    <a:pt x="275477" y="2576"/>
                    <a:pt x="275477" y="2576"/>
                    <a:pt x="278051" y="2576"/>
                  </a:cubicBezTo>
                  <a:cubicBezTo>
                    <a:pt x="280626" y="2576"/>
                    <a:pt x="280626" y="2576"/>
                    <a:pt x="280626" y="2576"/>
                  </a:cubicBezTo>
                  <a:cubicBezTo>
                    <a:pt x="280626" y="2576"/>
                    <a:pt x="280626" y="2576"/>
                    <a:pt x="280626" y="5151"/>
                  </a:cubicBezTo>
                  <a:cubicBezTo>
                    <a:pt x="280626" y="5151"/>
                    <a:pt x="280626" y="5151"/>
                    <a:pt x="280626" y="7727"/>
                  </a:cubicBezTo>
                  <a:cubicBezTo>
                    <a:pt x="280626" y="7727"/>
                    <a:pt x="280626" y="7727"/>
                    <a:pt x="283201" y="7727"/>
                  </a:cubicBezTo>
                  <a:cubicBezTo>
                    <a:pt x="283201" y="10302"/>
                    <a:pt x="283201" y="10302"/>
                    <a:pt x="283201" y="10302"/>
                  </a:cubicBezTo>
                  <a:cubicBezTo>
                    <a:pt x="283201" y="10302"/>
                    <a:pt x="283201" y="10302"/>
                    <a:pt x="285775" y="10302"/>
                  </a:cubicBezTo>
                  <a:cubicBezTo>
                    <a:pt x="285775" y="10302"/>
                    <a:pt x="285775" y="10302"/>
                    <a:pt x="285775" y="12878"/>
                  </a:cubicBezTo>
                  <a:cubicBezTo>
                    <a:pt x="285775" y="12878"/>
                    <a:pt x="285775" y="12878"/>
                    <a:pt x="288350" y="12878"/>
                  </a:cubicBezTo>
                  <a:cubicBezTo>
                    <a:pt x="288350" y="12878"/>
                    <a:pt x="288350" y="12878"/>
                    <a:pt x="288350" y="15453"/>
                  </a:cubicBezTo>
                  <a:cubicBezTo>
                    <a:pt x="288350" y="15453"/>
                    <a:pt x="288350" y="15453"/>
                    <a:pt x="290924" y="15453"/>
                  </a:cubicBezTo>
                  <a:cubicBezTo>
                    <a:pt x="290924" y="15453"/>
                    <a:pt x="290924" y="15453"/>
                    <a:pt x="290924" y="18029"/>
                  </a:cubicBezTo>
                  <a:cubicBezTo>
                    <a:pt x="293499" y="18029"/>
                    <a:pt x="293499" y="18029"/>
                    <a:pt x="293499" y="18029"/>
                  </a:cubicBezTo>
                  <a:cubicBezTo>
                    <a:pt x="293499" y="18029"/>
                    <a:pt x="293499" y="18029"/>
                    <a:pt x="293499" y="20604"/>
                  </a:cubicBezTo>
                  <a:cubicBezTo>
                    <a:pt x="296073" y="20604"/>
                    <a:pt x="296073" y="20604"/>
                    <a:pt x="296073" y="20604"/>
                  </a:cubicBezTo>
                  <a:cubicBezTo>
                    <a:pt x="296073" y="20604"/>
                    <a:pt x="296073" y="20604"/>
                    <a:pt x="296073" y="23180"/>
                  </a:cubicBezTo>
                  <a:cubicBezTo>
                    <a:pt x="298648" y="23180"/>
                    <a:pt x="298648" y="23180"/>
                    <a:pt x="298648" y="23180"/>
                  </a:cubicBezTo>
                  <a:cubicBezTo>
                    <a:pt x="298648" y="23180"/>
                    <a:pt x="298648" y="23180"/>
                    <a:pt x="301222" y="23180"/>
                  </a:cubicBezTo>
                  <a:cubicBezTo>
                    <a:pt x="303797" y="23180"/>
                    <a:pt x="303797" y="23180"/>
                    <a:pt x="303797" y="23180"/>
                  </a:cubicBezTo>
                  <a:cubicBezTo>
                    <a:pt x="303797" y="23180"/>
                    <a:pt x="303797" y="23180"/>
                    <a:pt x="303797" y="25755"/>
                  </a:cubicBezTo>
                  <a:cubicBezTo>
                    <a:pt x="306372" y="25755"/>
                    <a:pt x="306372" y="25755"/>
                    <a:pt x="306372" y="25755"/>
                  </a:cubicBezTo>
                  <a:cubicBezTo>
                    <a:pt x="306372" y="25755"/>
                    <a:pt x="306372" y="25755"/>
                    <a:pt x="306372" y="28331"/>
                  </a:cubicBezTo>
                  <a:cubicBezTo>
                    <a:pt x="306372" y="28331"/>
                    <a:pt x="306372" y="28331"/>
                    <a:pt x="308946" y="28331"/>
                  </a:cubicBezTo>
                  <a:cubicBezTo>
                    <a:pt x="308946" y="28331"/>
                    <a:pt x="308946" y="28331"/>
                    <a:pt x="308946" y="30906"/>
                  </a:cubicBezTo>
                  <a:cubicBezTo>
                    <a:pt x="308946" y="30906"/>
                    <a:pt x="308946" y="30906"/>
                    <a:pt x="311521" y="30906"/>
                  </a:cubicBezTo>
                  <a:cubicBezTo>
                    <a:pt x="314095" y="30906"/>
                    <a:pt x="314095" y="30906"/>
                    <a:pt x="314095" y="30906"/>
                  </a:cubicBezTo>
                  <a:cubicBezTo>
                    <a:pt x="314095" y="30906"/>
                    <a:pt x="314095" y="30906"/>
                    <a:pt x="314095" y="33482"/>
                  </a:cubicBezTo>
                  <a:cubicBezTo>
                    <a:pt x="314095" y="33482"/>
                    <a:pt x="314095" y="33482"/>
                    <a:pt x="316670" y="33482"/>
                  </a:cubicBezTo>
                  <a:cubicBezTo>
                    <a:pt x="316670" y="33482"/>
                    <a:pt x="316670" y="36057"/>
                    <a:pt x="316670" y="36057"/>
                  </a:cubicBezTo>
                  <a:cubicBezTo>
                    <a:pt x="316670" y="36057"/>
                    <a:pt x="316670" y="36057"/>
                    <a:pt x="319244" y="36057"/>
                  </a:cubicBezTo>
                  <a:cubicBezTo>
                    <a:pt x="319244" y="36057"/>
                    <a:pt x="319244" y="36057"/>
                    <a:pt x="321819" y="36057"/>
                  </a:cubicBezTo>
                  <a:cubicBezTo>
                    <a:pt x="321819" y="36057"/>
                    <a:pt x="321819" y="36057"/>
                    <a:pt x="321819" y="38633"/>
                  </a:cubicBezTo>
                  <a:cubicBezTo>
                    <a:pt x="324393" y="38633"/>
                    <a:pt x="324393" y="38633"/>
                    <a:pt x="324393" y="38633"/>
                  </a:cubicBezTo>
                  <a:cubicBezTo>
                    <a:pt x="324393" y="38633"/>
                    <a:pt x="324393" y="38633"/>
                    <a:pt x="326968" y="38633"/>
                  </a:cubicBezTo>
                  <a:cubicBezTo>
                    <a:pt x="326968" y="41208"/>
                    <a:pt x="326968" y="41208"/>
                    <a:pt x="326968" y="41208"/>
                  </a:cubicBezTo>
                  <a:cubicBezTo>
                    <a:pt x="329542" y="41208"/>
                    <a:pt x="329542" y="41208"/>
                    <a:pt x="329542" y="41208"/>
                  </a:cubicBezTo>
                  <a:cubicBezTo>
                    <a:pt x="332117" y="41208"/>
                    <a:pt x="332117" y="41208"/>
                    <a:pt x="332117" y="41208"/>
                  </a:cubicBezTo>
                  <a:cubicBezTo>
                    <a:pt x="332117" y="41208"/>
                    <a:pt x="332117" y="41208"/>
                    <a:pt x="332117" y="43784"/>
                  </a:cubicBezTo>
                  <a:cubicBezTo>
                    <a:pt x="334692" y="43784"/>
                    <a:pt x="334692" y="43784"/>
                    <a:pt x="334692" y="43784"/>
                  </a:cubicBezTo>
                  <a:cubicBezTo>
                    <a:pt x="334692" y="43784"/>
                    <a:pt x="334692" y="43784"/>
                    <a:pt x="337266" y="43784"/>
                  </a:cubicBezTo>
                  <a:cubicBezTo>
                    <a:pt x="337266" y="46359"/>
                    <a:pt x="337266" y="46359"/>
                    <a:pt x="337266" y="46359"/>
                  </a:cubicBezTo>
                  <a:cubicBezTo>
                    <a:pt x="339841" y="46359"/>
                    <a:pt x="339841" y="46359"/>
                    <a:pt x="339841" y="46359"/>
                  </a:cubicBezTo>
                  <a:cubicBezTo>
                    <a:pt x="342415" y="46359"/>
                    <a:pt x="342415" y="46359"/>
                    <a:pt x="342415" y="46359"/>
                  </a:cubicBezTo>
                  <a:cubicBezTo>
                    <a:pt x="342415" y="46359"/>
                    <a:pt x="342415" y="46359"/>
                    <a:pt x="342415" y="48935"/>
                  </a:cubicBezTo>
                  <a:cubicBezTo>
                    <a:pt x="342415" y="48935"/>
                    <a:pt x="342415" y="48935"/>
                    <a:pt x="344990" y="48935"/>
                  </a:cubicBezTo>
                  <a:cubicBezTo>
                    <a:pt x="344990" y="48935"/>
                    <a:pt x="347564" y="48935"/>
                    <a:pt x="347564" y="48935"/>
                  </a:cubicBezTo>
                  <a:cubicBezTo>
                    <a:pt x="347564" y="48935"/>
                    <a:pt x="347564" y="48935"/>
                    <a:pt x="350139" y="48935"/>
                  </a:cubicBezTo>
                  <a:cubicBezTo>
                    <a:pt x="350139" y="48935"/>
                    <a:pt x="350139" y="48935"/>
                    <a:pt x="350139" y="51510"/>
                  </a:cubicBezTo>
                  <a:cubicBezTo>
                    <a:pt x="352713" y="51510"/>
                    <a:pt x="352713" y="51510"/>
                    <a:pt x="352713" y="51510"/>
                  </a:cubicBezTo>
                  <a:cubicBezTo>
                    <a:pt x="355288" y="51510"/>
                    <a:pt x="355288" y="51510"/>
                    <a:pt x="355288" y="51510"/>
                  </a:cubicBezTo>
                  <a:cubicBezTo>
                    <a:pt x="355288" y="51510"/>
                    <a:pt x="357862" y="51510"/>
                    <a:pt x="357862" y="51510"/>
                  </a:cubicBezTo>
                  <a:cubicBezTo>
                    <a:pt x="357862" y="51510"/>
                    <a:pt x="357862" y="51510"/>
                    <a:pt x="360437" y="51510"/>
                  </a:cubicBezTo>
                  <a:cubicBezTo>
                    <a:pt x="360437" y="51510"/>
                    <a:pt x="360437" y="51510"/>
                    <a:pt x="360437" y="54086"/>
                  </a:cubicBezTo>
                  <a:cubicBezTo>
                    <a:pt x="360437" y="54086"/>
                    <a:pt x="360437" y="54086"/>
                    <a:pt x="363012" y="54086"/>
                  </a:cubicBezTo>
                  <a:cubicBezTo>
                    <a:pt x="363012" y="54086"/>
                    <a:pt x="363012" y="54086"/>
                    <a:pt x="363012" y="56661"/>
                  </a:cubicBezTo>
                  <a:cubicBezTo>
                    <a:pt x="363012" y="56661"/>
                    <a:pt x="363012" y="56661"/>
                    <a:pt x="365586" y="56661"/>
                  </a:cubicBezTo>
                  <a:cubicBezTo>
                    <a:pt x="368161" y="56661"/>
                    <a:pt x="368161" y="56661"/>
                    <a:pt x="368161" y="56661"/>
                  </a:cubicBezTo>
                  <a:cubicBezTo>
                    <a:pt x="368161" y="56661"/>
                    <a:pt x="370735" y="56661"/>
                    <a:pt x="370735" y="59237"/>
                  </a:cubicBezTo>
                  <a:cubicBezTo>
                    <a:pt x="370735" y="59237"/>
                    <a:pt x="373310" y="59237"/>
                    <a:pt x="373310" y="59237"/>
                  </a:cubicBezTo>
                  <a:cubicBezTo>
                    <a:pt x="375884" y="59237"/>
                    <a:pt x="375884" y="59237"/>
                    <a:pt x="375884" y="59237"/>
                  </a:cubicBezTo>
                  <a:cubicBezTo>
                    <a:pt x="375884" y="59237"/>
                    <a:pt x="375884" y="59237"/>
                    <a:pt x="378459" y="59237"/>
                  </a:cubicBezTo>
                  <a:cubicBezTo>
                    <a:pt x="378459" y="59237"/>
                    <a:pt x="378459" y="59237"/>
                    <a:pt x="381033" y="59237"/>
                  </a:cubicBezTo>
                  <a:cubicBezTo>
                    <a:pt x="381033" y="61813"/>
                    <a:pt x="381033" y="61813"/>
                    <a:pt x="381033" y="61813"/>
                  </a:cubicBezTo>
                  <a:cubicBezTo>
                    <a:pt x="383608" y="61813"/>
                    <a:pt x="383608" y="61813"/>
                    <a:pt x="383608" y="61813"/>
                  </a:cubicBezTo>
                  <a:cubicBezTo>
                    <a:pt x="386183" y="61813"/>
                    <a:pt x="386183" y="61813"/>
                    <a:pt x="386183" y="61813"/>
                  </a:cubicBezTo>
                  <a:cubicBezTo>
                    <a:pt x="388757" y="61813"/>
                    <a:pt x="388757" y="61813"/>
                    <a:pt x="388757" y="61813"/>
                  </a:cubicBezTo>
                  <a:cubicBezTo>
                    <a:pt x="388757" y="61813"/>
                    <a:pt x="388757" y="61813"/>
                    <a:pt x="388757" y="64388"/>
                  </a:cubicBezTo>
                  <a:cubicBezTo>
                    <a:pt x="391332" y="64388"/>
                    <a:pt x="391332" y="64388"/>
                    <a:pt x="391332" y="64388"/>
                  </a:cubicBezTo>
                  <a:cubicBezTo>
                    <a:pt x="391332" y="64388"/>
                    <a:pt x="391332" y="64388"/>
                    <a:pt x="391332" y="66964"/>
                  </a:cubicBezTo>
                  <a:cubicBezTo>
                    <a:pt x="391332" y="66964"/>
                    <a:pt x="391332" y="66964"/>
                    <a:pt x="393906" y="66964"/>
                  </a:cubicBezTo>
                  <a:cubicBezTo>
                    <a:pt x="393906" y="66964"/>
                    <a:pt x="396481" y="66964"/>
                    <a:pt x="396481" y="66964"/>
                  </a:cubicBezTo>
                  <a:cubicBezTo>
                    <a:pt x="396481" y="66964"/>
                    <a:pt x="396481" y="66964"/>
                    <a:pt x="399055" y="66964"/>
                  </a:cubicBezTo>
                  <a:cubicBezTo>
                    <a:pt x="399055" y="66964"/>
                    <a:pt x="399055" y="66964"/>
                    <a:pt x="401630" y="66964"/>
                  </a:cubicBezTo>
                  <a:cubicBezTo>
                    <a:pt x="401630" y="66964"/>
                    <a:pt x="401630" y="66964"/>
                    <a:pt x="401630" y="67768"/>
                  </a:cubicBezTo>
                  <a:lnTo>
                    <a:pt x="401630" y="69539"/>
                  </a:lnTo>
                  <a:cubicBezTo>
                    <a:pt x="404204" y="69539"/>
                    <a:pt x="404204" y="69539"/>
                    <a:pt x="404204" y="69539"/>
                  </a:cubicBezTo>
                  <a:cubicBezTo>
                    <a:pt x="406779" y="69539"/>
                    <a:pt x="406779" y="69539"/>
                    <a:pt x="406779" y="69539"/>
                  </a:cubicBezTo>
                  <a:cubicBezTo>
                    <a:pt x="406779" y="69539"/>
                    <a:pt x="406779" y="69539"/>
                    <a:pt x="409353" y="69539"/>
                  </a:cubicBezTo>
                  <a:cubicBezTo>
                    <a:pt x="411928" y="69539"/>
                    <a:pt x="411928" y="69539"/>
                    <a:pt x="411928" y="69539"/>
                  </a:cubicBezTo>
                  <a:cubicBezTo>
                    <a:pt x="411928" y="72115"/>
                    <a:pt x="411928" y="72115"/>
                    <a:pt x="411928" y="72115"/>
                  </a:cubicBezTo>
                  <a:cubicBezTo>
                    <a:pt x="411928" y="72115"/>
                    <a:pt x="411928" y="72115"/>
                    <a:pt x="414503" y="72115"/>
                  </a:cubicBezTo>
                  <a:cubicBezTo>
                    <a:pt x="414503" y="72115"/>
                    <a:pt x="414503" y="72115"/>
                    <a:pt x="417077" y="72115"/>
                  </a:cubicBezTo>
                  <a:cubicBezTo>
                    <a:pt x="417077" y="72115"/>
                    <a:pt x="417077" y="72115"/>
                    <a:pt x="419652" y="72115"/>
                  </a:cubicBezTo>
                  <a:cubicBezTo>
                    <a:pt x="419652" y="72115"/>
                    <a:pt x="419652" y="72115"/>
                    <a:pt x="419652" y="74690"/>
                  </a:cubicBezTo>
                  <a:cubicBezTo>
                    <a:pt x="422226" y="74690"/>
                    <a:pt x="424801" y="74690"/>
                    <a:pt x="424801" y="74690"/>
                  </a:cubicBezTo>
                  <a:cubicBezTo>
                    <a:pt x="424801" y="74690"/>
                    <a:pt x="424801" y="74690"/>
                    <a:pt x="427375" y="74690"/>
                  </a:cubicBezTo>
                  <a:cubicBezTo>
                    <a:pt x="427375" y="74690"/>
                    <a:pt x="427375" y="74690"/>
                    <a:pt x="429950" y="74690"/>
                  </a:cubicBezTo>
                  <a:cubicBezTo>
                    <a:pt x="429950" y="74690"/>
                    <a:pt x="429950" y="74690"/>
                    <a:pt x="429950" y="77266"/>
                  </a:cubicBezTo>
                  <a:cubicBezTo>
                    <a:pt x="429950" y="77266"/>
                    <a:pt x="432524" y="77266"/>
                    <a:pt x="432524" y="77266"/>
                  </a:cubicBezTo>
                  <a:cubicBezTo>
                    <a:pt x="435099" y="77266"/>
                    <a:pt x="437674" y="77266"/>
                    <a:pt x="440248" y="77266"/>
                  </a:cubicBezTo>
                  <a:cubicBezTo>
                    <a:pt x="440248" y="77266"/>
                    <a:pt x="440248" y="77266"/>
                    <a:pt x="442823" y="77266"/>
                  </a:cubicBezTo>
                  <a:cubicBezTo>
                    <a:pt x="442823" y="77266"/>
                    <a:pt x="442823" y="77266"/>
                    <a:pt x="445397" y="77266"/>
                  </a:cubicBezTo>
                  <a:cubicBezTo>
                    <a:pt x="445397" y="77266"/>
                    <a:pt x="445397" y="77266"/>
                    <a:pt x="447972" y="77266"/>
                  </a:cubicBezTo>
                  <a:cubicBezTo>
                    <a:pt x="447972" y="77266"/>
                    <a:pt x="447972" y="77266"/>
                    <a:pt x="450546" y="77266"/>
                  </a:cubicBezTo>
                  <a:cubicBezTo>
                    <a:pt x="450546" y="77266"/>
                    <a:pt x="450546" y="77266"/>
                    <a:pt x="450546" y="79841"/>
                  </a:cubicBezTo>
                  <a:cubicBezTo>
                    <a:pt x="453121" y="79841"/>
                    <a:pt x="453121" y="79841"/>
                    <a:pt x="453121" y="79841"/>
                  </a:cubicBezTo>
                  <a:cubicBezTo>
                    <a:pt x="453121" y="79841"/>
                    <a:pt x="455695" y="79841"/>
                    <a:pt x="455695" y="79841"/>
                  </a:cubicBezTo>
                  <a:cubicBezTo>
                    <a:pt x="455695" y="79841"/>
                    <a:pt x="455695" y="79841"/>
                    <a:pt x="458270" y="79841"/>
                  </a:cubicBezTo>
                  <a:cubicBezTo>
                    <a:pt x="463419" y="79841"/>
                    <a:pt x="465994" y="79841"/>
                    <a:pt x="468568" y="79841"/>
                  </a:cubicBezTo>
                  <a:cubicBezTo>
                    <a:pt x="468568" y="79841"/>
                    <a:pt x="471143" y="79841"/>
                    <a:pt x="471143" y="79841"/>
                  </a:cubicBezTo>
                  <a:cubicBezTo>
                    <a:pt x="471143" y="79841"/>
                    <a:pt x="473717" y="79841"/>
                    <a:pt x="473717" y="79841"/>
                  </a:cubicBezTo>
                  <a:cubicBezTo>
                    <a:pt x="476292" y="79841"/>
                    <a:pt x="476292" y="79841"/>
                    <a:pt x="476292" y="79841"/>
                  </a:cubicBezTo>
                  <a:cubicBezTo>
                    <a:pt x="476292" y="79841"/>
                    <a:pt x="476292" y="79841"/>
                    <a:pt x="478866" y="79841"/>
                  </a:cubicBezTo>
                  <a:cubicBezTo>
                    <a:pt x="478866" y="79841"/>
                    <a:pt x="481441" y="79841"/>
                    <a:pt x="481441" y="79841"/>
                  </a:cubicBezTo>
                  <a:cubicBezTo>
                    <a:pt x="481441" y="79841"/>
                    <a:pt x="481441" y="79841"/>
                    <a:pt x="481441" y="82417"/>
                  </a:cubicBezTo>
                  <a:cubicBezTo>
                    <a:pt x="481441" y="82417"/>
                    <a:pt x="484015" y="82417"/>
                    <a:pt x="484015" y="82417"/>
                  </a:cubicBezTo>
                  <a:cubicBezTo>
                    <a:pt x="484015" y="82417"/>
                    <a:pt x="484015" y="82417"/>
                    <a:pt x="486590" y="82417"/>
                  </a:cubicBezTo>
                  <a:cubicBezTo>
                    <a:pt x="486590" y="82417"/>
                    <a:pt x="486590" y="82417"/>
                    <a:pt x="486590" y="84992"/>
                  </a:cubicBezTo>
                  <a:cubicBezTo>
                    <a:pt x="486590" y="84992"/>
                    <a:pt x="486590" y="84992"/>
                    <a:pt x="489165" y="84992"/>
                  </a:cubicBezTo>
                  <a:cubicBezTo>
                    <a:pt x="489165" y="84992"/>
                    <a:pt x="489165" y="84992"/>
                    <a:pt x="489165" y="87568"/>
                  </a:cubicBezTo>
                  <a:cubicBezTo>
                    <a:pt x="489165" y="90143"/>
                    <a:pt x="489165" y="90143"/>
                    <a:pt x="489165" y="90143"/>
                  </a:cubicBezTo>
                  <a:cubicBezTo>
                    <a:pt x="489165" y="92719"/>
                    <a:pt x="489165" y="92719"/>
                    <a:pt x="489165" y="95294"/>
                  </a:cubicBezTo>
                  <a:cubicBezTo>
                    <a:pt x="489165" y="95294"/>
                    <a:pt x="489165" y="95294"/>
                    <a:pt x="489165" y="97870"/>
                  </a:cubicBezTo>
                  <a:cubicBezTo>
                    <a:pt x="489165" y="97870"/>
                    <a:pt x="489165" y="97870"/>
                    <a:pt x="491739" y="97870"/>
                  </a:cubicBezTo>
                  <a:cubicBezTo>
                    <a:pt x="491739" y="100445"/>
                    <a:pt x="491739" y="100445"/>
                    <a:pt x="491739" y="100445"/>
                  </a:cubicBezTo>
                  <a:cubicBezTo>
                    <a:pt x="491739" y="100445"/>
                    <a:pt x="491739" y="103021"/>
                    <a:pt x="491739" y="103021"/>
                  </a:cubicBezTo>
                  <a:cubicBezTo>
                    <a:pt x="491739" y="105596"/>
                    <a:pt x="491739" y="105596"/>
                    <a:pt x="491739" y="105596"/>
                  </a:cubicBezTo>
                  <a:cubicBezTo>
                    <a:pt x="491739" y="105596"/>
                    <a:pt x="491739" y="105596"/>
                    <a:pt x="491739" y="108172"/>
                  </a:cubicBezTo>
                  <a:cubicBezTo>
                    <a:pt x="491739" y="108172"/>
                    <a:pt x="491739" y="108172"/>
                    <a:pt x="494314" y="108172"/>
                  </a:cubicBezTo>
                  <a:cubicBezTo>
                    <a:pt x="494314" y="108172"/>
                    <a:pt x="494314" y="108172"/>
                    <a:pt x="494314" y="110747"/>
                  </a:cubicBezTo>
                  <a:cubicBezTo>
                    <a:pt x="494314" y="110747"/>
                    <a:pt x="494314" y="110747"/>
                    <a:pt x="494314" y="113323"/>
                  </a:cubicBezTo>
                  <a:cubicBezTo>
                    <a:pt x="494314" y="113323"/>
                    <a:pt x="494314" y="113323"/>
                    <a:pt x="494314" y="115898"/>
                  </a:cubicBezTo>
                  <a:cubicBezTo>
                    <a:pt x="494314" y="115898"/>
                    <a:pt x="494314" y="115898"/>
                    <a:pt x="494314" y="118474"/>
                  </a:cubicBezTo>
                  <a:cubicBezTo>
                    <a:pt x="494314" y="118474"/>
                    <a:pt x="494314" y="121049"/>
                    <a:pt x="494314" y="121049"/>
                  </a:cubicBezTo>
                  <a:cubicBezTo>
                    <a:pt x="494314" y="121049"/>
                    <a:pt x="494314" y="123625"/>
                    <a:pt x="494314" y="123625"/>
                  </a:cubicBezTo>
                  <a:cubicBezTo>
                    <a:pt x="496888" y="123625"/>
                    <a:pt x="496888" y="123625"/>
                    <a:pt x="496888" y="123625"/>
                  </a:cubicBezTo>
                  <a:cubicBezTo>
                    <a:pt x="496888" y="123625"/>
                    <a:pt x="496888" y="123625"/>
                    <a:pt x="496888" y="126200"/>
                  </a:cubicBezTo>
                  <a:cubicBezTo>
                    <a:pt x="496888" y="126200"/>
                    <a:pt x="496888" y="126200"/>
                    <a:pt x="496888" y="128776"/>
                  </a:cubicBezTo>
                  <a:cubicBezTo>
                    <a:pt x="496888" y="131351"/>
                    <a:pt x="496888" y="131351"/>
                    <a:pt x="496888" y="131351"/>
                  </a:cubicBezTo>
                  <a:cubicBezTo>
                    <a:pt x="496888" y="131351"/>
                    <a:pt x="496888" y="131351"/>
                    <a:pt x="499463" y="131351"/>
                  </a:cubicBezTo>
                  <a:cubicBezTo>
                    <a:pt x="499463" y="131351"/>
                    <a:pt x="499463" y="133927"/>
                    <a:pt x="499463" y="133927"/>
                  </a:cubicBezTo>
                  <a:cubicBezTo>
                    <a:pt x="499463" y="133927"/>
                    <a:pt x="499463" y="136502"/>
                    <a:pt x="499463" y="136502"/>
                  </a:cubicBezTo>
                  <a:cubicBezTo>
                    <a:pt x="496888" y="136502"/>
                    <a:pt x="496888" y="136502"/>
                    <a:pt x="496888" y="136502"/>
                  </a:cubicBezTo>
                  <a:cubicBezTo>
                    <a:pt x="496888" y="136502"/>
                    <a:pt x="496888" y="136502"/>
                    <a:pt x="496888" y="139078"/>
                  </a:cubicBezTo>
                  <a:cubicBezTo>
                    <a:pt x="496888" y="139078"/>
                    <a:pt x="496888" y="139078"/>
                    <a:pt x="494314" y="139078"/>
                  </a:cubicBezTo>
                  <a:cubicBezTo>
                    <a:pt x="494314" y="139078"/>
                    <a:pt x="494314" y="139078"/>
                    <a:pt x="491739" y="139078"/>
                  </a:cubicBezTo>
                  <a:cubicBezTo>
                    <a:pt x="491739" y="139078"/>
                    <a:pt x="491739" y="139078"/>
                    <a:pt x="489165" y="139078"/>
                  </a:cubicBezTo>
                  <a:cubicBezTo>
                    <a:pt x="489165" y="139078"/>
                    <a:pt x="486590" y="139078"/>
                    <a:pt x="484015" y="139078"/>
                  </a:cubicBezTo>
                  <a:cubicBezTo>
                    <a:pt x="481441" y="139078"/>
                    <a:pt x="481441" y="139078"/>
                    <a:pt x="481441" y="139078"/>
                  </a:cubicBezTo>
                  <a:cubicBezTo>
                    <a:pt x="478866" y="139078"/>
                    <a:pt x="476292" y="139078"/>
                    <a:pt x="476292" y="139078"/>
                  </a:cubicBezTo>
                  <a:cubicBezTo>
                    <a:pt x="476292" y="139078"/>
                    <a:pt x="473717" y="139078"/>
                    <a:pt x="473717" y="139078"/>
                  </a:cubicBezTo>
                  <a:cubicBezTo>
                    <a:pt x="473717" y="136502"/>
                    <a:pt x="473717" y="136502"/>
                    <a:pt x="473717" y="136502"/>
                  </a:cubicBezTo>
                  <a:cubicBezTo>
                    <a:pt x="471143" y="136502"/>
                    <a:pt x="471143" y="136502"/>
                    <a:pt x="471143" y="136502"/>
                  </a:cubicBezTo>
                  <a:cubicBezTo>
                    <a:pt x="468568" y="136502"/>
                    <a:pt x="468568" y="136502"/>
                    <a:pt x="468568" y="136502"/>
                  </a:cubicBezTo>
                  <a:cubicBezTo>
                    <a:pt x="465994" y="136502"/>
                    <a:pt x="465994" y="136502"/>
                    <a:pt x="465994" y="136502"/>
                  </a:cubicBezTo>
                  <a:cubicBezTo>
                    <a:pt x="465994" y="136502"/>
                    <a:pt x="465994" y="136502"/>
                    <a:pt x="463419" y="136502"/>
                  </a:cubicBezTo>
                  <a:cubicBezTo>
                    <a:pt x="463419" y="133927"/>
                    <a:pt x="463419" y="133927"/>
                    <a:pt x="463419" y="133927"/>
                  </a:cubicBezTo>
                  <a:cubicBezTo>
                    <a:pt x="460844" y="133927"/>
                    <a:pt x="460844" y="133927"/>
                    <a:pt x="460844" y="133927"/>
                  </a:cubicBezTo>
                  <a:cubicBezTo>
                    <a:pt x="458270" y="133927"/>
                    <a:pt x="458270" y="133927"/>
                    <a:pt x="458270" y="133927"/>
                  </a:cubicBezTo>
                  <a:cubicBezTo>
                    <a:pt x="458270" y="133927"/>
                    <a:pt x="455695" y="133927"/>
                    <a:pt x="455695" y="133927"/>
                  </a:cubicBezTo>
                  <a:cubicBezTo>
                    <a:pt x="455695" y="133927"/>
                    <a:pt x="455695" y="133927"/>
                    <a:pt x="453121" y="133927"/>
                  </a:cubicBezTo>
                  <a:cubicBezTo>
                    <a:pt x="450546" y="133927"/>
                    <a:pt x="450546" y="133927"/>
                    <a:pt x="450546" y="133927"/>
                  </a:cubicBezTo>
                  <a:cubicBezTo>
                    <a:pt x="450546" y="133927"/>
                    <a:pt x="447972" y="133927"/>
                    <a:pt x="447972" y="133927"/>
                  </a:cubicBezTo>
                  <a:cubicBezTo>
                    <a:pt x="447972" y="131351"/>
                    <a:pt x="447972" y="131351"/>
                    <a:pt x="447972" y="131351"/>
                  </a:cubicBezTo>
                  <a:cubicBezTo>
                    <a:pt x="445397" y="131351"/>
                    <a:pt x="445397" y="131351"/>
                    <a:pt x="445397" y="131351"/>
                  </a:cubicBezTo>
                  <a:cubicBezTo>
                    <a:pt x="442823" y="131351"/>
                    <a:pt x="442823" y="131351"/>
                    <a:pt x="442823" y="131351"/>
                  </a:cubicBezTo>
                  <a:cubicBezTo>
                    <a:pt x="440248" y="131351"/>
                    <a:pt x="440248" y="131351"/>
                    <a:pt x="440248" y="131351"/>
                  </a:cubicBezTo>
                  <a:cubicBezTo>
                    <a:pt x="440248" y="131351"/>
                    <a:pt x="440248" y="131351"/>
                    <a:pt x="437674" y="131351"/>
                  </a:cubicBezTo>
                  <a:cubicBezTo>
                    <a:pt x="437674" y="128776"/>
                    <a:pt x="437674" y="128776"/>
                    <a:pt x="437674" y="128776"/>
                  </a:cubicBezTo>
                  <a:cubicBezTo>
                    <a:pt x="437674" y="128776"/>
                    <a:pt x="437674" y="128776"/>
                    <a:pt x="435099" y="128776"/>
                  </a:cubicBezTo>
                  <a:cubicBezTo>
                    <a:pt x="432524" y="128776"/>
                    <a:pt x="432524" y="128776"/>
                    <a:pt x="432524" y="128776"/>
                  </a:cubicBezTo>
                  <a:cubicBezTo>
                    <a:pt x="429950" y="128776"/>
                    <a:pt x="429950" y="128776"/>
                    <a:pt x="429950" y="128776"/>
                  </a:cubicBezTo>
                  <a:cubicBezTo>
                    <a:pt x="429950" y="126200"/>
                    <a:pt x="429950" y="126200"/>
                    <a:pt x="429950" y="126200"/>
                  </a:cubicBezTo>
                  <a:cubicBezTo>
                    <a:pt x="427375" y="126200"/>
                    <a:pt x="427375" y="126200"/>
                    <a:pt x="427375" y="126200"/>
                  </a:cubicBezTo>
                  <a:cubicBezTo>
                    <a:pt x="424801" y="126200"/>
                    <a:pt x="424801" y="126200"/>
                    <a:pt x="424801" y="126200"/>
                  </a:cubicBezTo>
                  <a:cubicBezTo>
                    <a:pt x="422226" y="126200"/>
                    <a:pt x="422226" y="126200"/>
                    <a:pt x="422226" y="126200"/>
                  </a:cubicBezTo>
                  <a:cubicBezTo>
                    <a:pt x="422226" y="123625"/>
                    <a:pt x="422226" y="123625"/>
                    <a:pt x="422226" y="123625"/>
                  </a:cubicBezTo>
                  <a:cubicBezTo>
                    <a:pt x="419652" y="123625"/>
                    <a:pt x="419652" y="123625"/>
                    <a:pt x="419652" y="123625"/>
                  </a:cubicBezTo>
                  <a:cubicBezTo>
                    <a:pt x="419652" y="123625"/>
                    <a:pt x="419652" y="123625"/>
                    <a:pt x="417077" y="123625"/>
                  </a:cubicBezTo>
                  <a:cubicBezTo>
                    <a:pt x="414503" y="123625"/>
                    <a:pt x="414503" y="123625"/>
                    <a:pt x="414503" y="123625"/>
                  </a:cubicBezTo>
                  <a:cubicBezTo>
                    <a:pt x="414503" y="123625"/>
                    <a:pt x="414503" y="123625"/>
                    <a:pt x="411928" y="123625"/>
                  </a:cubicBezTo>
                  <a:cubicBezTo>
                    <a:pt x="411928" y="121049"/>
                    <a:pt x="411928" y="121049"/>
                    <a:pt x="411928" y="121049"/>
                  </a:cubicBezTo>
                  <a:cubicBezTo>
                    <a:pt x="411928" y="121049"/>
                    <a:pt x="409353" y="121049"/>
                    <a:pt x="409353" y="121049"/>
                  </a:cubicBezTo>
                  <a:cubicBezTo>
                    <a:pt x="406779" y="121049"/>
                    <a:pt x="406779" y="121049"/>
                    <a:pt x="406779" y="121049"/>
                  </a:cubicBezTo>
                  <a:cubicBezTo>
                    <a:pt x="406779" y="121049"/>
                    <a:pt x="404204" y="121049"/>
                    <a:pt x="404204" y="121049"/>
                  </a:cubicBezTo>
                  <a:cubicBezTo>
                    <a:pt x="404204" y="118474"/>
                    <a:pt x="404204" y="118474"/>
                    <a:pt x="404204" y="118474"/>
                  </a:cubicBezTo>
                  <a:cubicBezTo>
                    <a:pt x="401630" y="118474"/>
                    <a:pt x="401630" y="118474"/>
                    <a:pt x="401630" y="118474"/>
                  </a:cubicBezTo>
                  <a:cubicBezTo>
                    <a:pt x="399055" y="118474"/>
                    <a:pt x="399055" y="118474"/>
                    <a:pt x="399055" y="118474"/>
                  </a:cubicBezTo>
                  <a:cubicBezTo>
                    <a:pt x="399055" y="115898"/>
                    <a:pt x="399055" y="115898"/>
                    <a:pt x="399055" y="115898"/>
                  </a:cubicBezTo>
                  <a:cubicBezTo>
                    <a:pt x="396481" y="115898"/>
                    <a:pt x="396481" y="115898"/>
                    <a:pt x="396481" y="115898"/>
                  </a:cubicBezTo>
                  <a:cubicBezTo>
                    <a:pt x="393906" y="115898"/>
                    <a:pt x="393906" y="115898"/>
                    <a:pt x="393906" y="115898"/>
                  </a:cubicBezTo>
                  <a:cubicBezTo>
                    <a:pt x="393906" y="115898"/>
                    <a:pt x="391332" y="115898"/>
                    <a:pt x="391332" y="115898"/>
                  </a:cubicBezTo>
                  <a:cubicBezTo>
                    <a:pt x="391332" y="113323"/>
                    <a:pt x="391332" y="113323"/>
                    <a:pt x="391332" y="113323"/>
                  </a:cubicBezTo>
                  <a:cubicBezTo>
                    <a:pt x="391332" y="113323"/>
                    <a:pt x="391332" y="113323"/>
                    <a:pt x="388757" y="113323"/>
                  </a:cubicBezTo>
                  <a:cubicBezTo>
                    <a:pt x="386183" y="113323"/>
                    <a:pt x="386183" y="113323"/>
                    <a:pt x="386183" y="113323"/>
                  </a:cubicBezTo>
                  <a:cubicBezTo>
                    <a:pt x="383608" y="113323"/>
                    <a:pt x="383608" y="113323"/>
                    <a:pt x="383608" y="113323"/>
                  </a:cubicBezTo>
                  <a:cubicBezTo>
                    <a:pt x="383608" y="110747"/>
                    <a:pt x="383608" y="110747"/>
                    <a:pt x="383608" y="110747"/>
                  </a:cubicBezTo>
                  <a:cubicBezTo>
                    <a:pt x="381033" y="110747"/>
                    <a:pt x="381033" y="110747"/>
                    <a:pt x="381033" y="110747"/>
                  </a:cubicBezTo>
                  <a:cubicBezTo>
                    <a:pt x="381033" y="108172"/>
                    <a:pt x="381033" y="108172"/>
                    <a:pt x="381033" y="108172"/>
                  </a:cubicBezTo>
                  <a:cubicBezTo>
                    <a:pt x="378459" y="108172"/>
                    <a:pt x="378459" y="108172"/>
                    <a:pt x="378459" y="108172"/>
                  </a:cubicBezTo>
                  <a:cubicBezTo>
                    <a:pt x="378459" y="108172"/>
                    <a:pt x="378459" y="108172"/>
                    <a:pt x="375884" y="108172"/>
                  </a:cubicBezTo>
                  <a:cubicBezTo>
                    <a:pt x="375884" y="105596"/>
                    <a:pt x="375884" y="105596"/>
                    <a:pt x="375884" y="105596"/>
                  </a:cubicBezTo>
                  <a:cubicBezTo>
                    <a:pt x="373310" y="105596"/>
                    <a:pt x="373310" y="105596"/>
                    <a:pt x="373310" y="105596"/>
                  </a:cubicBezTo>
                  <a:cubicBezTo>
                    <a:pt x="373310" y="105596"/>
                    <a:pt x="370735" y="105596"/>
                    <a:pt x="370735" y="105596"/>
                  </a:cubicBezTo>
                  <a:cubicBezTo>
                    <a:pt x="368161" y="105596"/>
                    <a:pt x="368161" y="105596"/>
                    <a:pt x="368161" y="105596"/>
                  </a:cubicBezTo>
                  <a:cubicBezTo>
                    <a:pt x="368161" y="103021"/>
                    <a:pt x="368161" y="103021"/>
                    <a:pt x="368161" y="103021"/>
                  </a:cubicBezTo>
                  <a:cubicBezTo>
                    <a:pt x="365586" y="103021"/>
                    <a:pt x="365586" y="103021"/>
                    <a:pt x="365586" y="103021"/>
                  </a:cubicBezTo>
                  <a:cubicBezTo>
                    <a:pt x="363012" y="103021"/>
                    <a:pt x="363012" y="103021"/>
                    <a:pt x="363012" y="103021"/>
                  </a:cubicBezTo>
                  <a:cubicBezTo>
                    <a:pt x="360437" y="103021"/>
                    <a:pt x="360437" y="103021"/>
                    <a:pt x="360437" y="103021"/>
                  </a:cubicBezTo>
                  <a:cubicBezTo>
                    <a:pt x="360437" y="100445"/>
                    <a:pt x="360437" y="100445"/>
                    <a:pt x="360437" y="100445"/>
                  </a:cubicBezTo>
                  <a:cubicBezTo>
                    <a:pt x="360437" y="100445"/>
                    <a:pt x="360437" y="100445"/>
                    <a:pt x="357862" y="100445"/>
                  </a:cubicBezTo>
                  <a:cubicBezTo>
                    <a:pt x="355288" y="100445"/>
                    <a:pt x="355288" y="100445"/>
                    <a:pt x="355288" y="100445"/>
                  </a:cubicBezTo>
                  <a:cubicBezTo>
                    <a:pt x="355288" y="100445"/>
                    <a:pt x="355288" y="100445"/>
                    <a:pt x="352713" y="100445"/>
                  </a:cubicBezTo>
                  <a:cubicBezTo>
                    <a:pt x="352713" y="97870"/>
                    <a:pt x="352713" y="97870"/>
                    <a:pt x="352713" y="97870"/>
                  </a:cubicBezTo>
                  <a:cubicBezTo>
                    <a:pt x="352713" y="97870"/>
                    <a:pt x="352713" y="97870"/>
                    <a:pt x="350139" y="97870"/>
                  </a:cubicBezTo>
                  <a:cubicBezTo>
                    <a:pt x="350139" y="95294"/>
                    <a:pt x="350139" y="95294"/>
                    <a:pt x="350139" y="95294"/>
                  </a:cubicBezTo>
                  <a:cubicBezTo>
                    <a:pt x="350139" y="95294"/>
                    <a:pt x="350139" y="95294"/>
                    <a:pt x="347564" y="95294"/>
                  </a:cubicBezTo>
                  <a:cubicBezTo>
                    <a:pt x="347564" y="95294"/>
                    <a:pt x="347564" y="95294"/>
                    <a:pt x="344990" y="95294"/>
                  </a:cubicBezTo>
                  <a:cubicBezTo>
                    <a:pt x="342415" y="95294"/>
                    <a:pt x="342415" y="95294"/>
                    <a:pt x="342415" y="95294"/>
                  </a:cubicBezTo>
                  <a:cubicBezTo>
                    <a:pt x="342415" y="92719"/>
                    <a:pt x="342415" y="92719"/>
                    <a:pt x="342415" y="92719"/>
                  </a:cubicBezTo>
                  <a:cubicBezTo>
                    <a:pt x="339841" y="92719"/>
                    <a:pt x="339841" y="92719"/>
                    <a:pt x="339841" y="92719"/>
                  </a:cubicBezTo>
                  <a:cubicBezTo>
                    <a:pt x="339841" y="90143"/>
                    <a:pt x="339841" y="90143"/>
                    <a:pt x="339841" y="90143"/>
                  </a:cubicBezTo>
                  <a:cubicBezTo>
                    <a:pt x="337266" y="90143"/>
                    <a:pt x="337266" y="90143"/>
                    <a:pt x="337266" y="90143"/>
                  </a:cubicBezTo>
                  <a:cubicBezTo>
                    <a:pt x="337266" y="87568"/>
                    <a:pt x="337266" y="87568"/>
                    <a:pt x="337266" y="87568"/>
                  </a:cubicBezTo>
                  <a:cubicBezTo>
                    <a:pt x="334692" y="87568"/>
                    <a:pt x="334692" y="87568"/>
                    <a:pt x="334692" y="87568"/>
                  </a:cubicBezTo>
                  <a:cubicBezTo>
                    <a:pt x="334692" y="87568"/>
                    <a:pt x="334692" y="87568"/>
                    <a:pt x="332117" y="87568"/>
                  </a:cubicBezTo>
                  <a:cubicBezTo>
                    <a:pt x="332117" y="84992"/>
                    <a:pt x="332117" y="84992"/>
                    <a:pt x="332117" y="84992"/>
                  </a:cubicBezTo>
                  <a:cubicBezTo>
                    <a:pt x="329542" y="84992"/>
                    <a:pt x="329542" y="84992"/>
                    <a:pt x="329542" y="84992"/>
                  </a:cubicBezTo>
                  <a:cubicBezTo>
                    <a:pt x="329542" y="82417"/>
                    <a:pt x="329542" y="82417"/>
                    <a:pt x="329542" y="82417"/>
                  </a:cubicBezTo>
                  <a:cubicBezTo>
                    <a:pt x="326968" y="82417"/>
                    <a:pt x="326968" y="82417"/>
                    <a:pt x="326968" y="82417"/>
                  </a:cubicBezTo>
                  <a:cubicBezTo>
                    <a:pt x="326968" y="79841"/>
                    <a:pt x="326968" y="79841"/>
                    <a:pt x="326968" y="79841"/>
                  </a:cubicBezTo>
                  <a:cubicBezTo>
                    <a:pt x="324393" y="79841"/>
                    <a:pt x="324393" y="79841"/>
                    <a:pt x="324393" y="79841"/>
                  </a:cubicBezTo>
                  <a:cubicBezTo>
                    <a:pt x="324393" y="77266"/>
                    <a:pt x="324393" y="77266"/>
                    <a:pt x="324393" y="77266"/>
                  </a:cubicBezTo>
                  <a:cubicBezTo>
                    <a:pt x="321819" y="77266"/>
                    <a:pt x="321819" y="77266"/>
                    <a:pt x="321819" y="77266"/>
                  </a:cubicBezTo>
                  <a:cubicBezTo>
                    <a:pt x="319244" y="77266"/>
                    <a:pt x="319244" y="77266"/>
                    <a:pt x="319244" y="77266"/>
                  </a:cubicBezTo>
                  <a:cubicBezTo>
                    <a:pt x="319244" y="74690"/>
                    <a:pt x="319244" y="74690"/>
                    <a:pt x="319244" y="74690"/>
                  </a:cubicBezTo>
                  <a:cubicBezTo>
                    <a:pt x="316670" y="74690"/>
                    <a:pt x="316670" y="74690"/>
                    <a:pt x="316670" y="74690"/>
                  </a:cubicBezTo>
                  <a:cubicBezTo>
                    <a:pt x="316670" y="72115"/>
                    <a:pt x="316670" y="72115"/>
                    <a:pt x="316670" y="72115"/>
                  </a:cubicBezTo>
                  <a:cubicBezTo>
                    <a:pt x="314095" y="72115"/>
                    <a:pt x="314095" y="72115"/>
                    <a:pt x="314095" y="72115"/>
                  </a:cubicBezTo>
                  <a:cubicBezTo>
                    <a:pt x="314095" y="69539"/>
                    <a:pt x="314095" y="69539"/>
                    <a:pt x="314095" y="69539"/>
                  </a:cubicBezTo>
                  <a:cubicBezTo>
                    <a:pt x="311521" y="69539"/>
                    <a:pt x="311521" y="69539"/>
                    <a:pt x="311521" y="69539"/>
                  </a:cubicBezTo>
                  <a:cubicBezTo>
                    <a:pt x="311521" y="66964"/>
                    <a:pt x="311521" y="66964"/>
                    <a:pt x="311521" y="66964"/>
                  </a:cubicBezTo>
                  <a:cubicBezTo>
                    <a:pt x="308946" y="66964"/>
                    <a:pt x="308946" y="66964"/>
                    <a:pt x="308946" y="66964"/>
                  </a:cubicBezTo>
                  <a:cubicBezTo>
                    <a:pt x="308946" y="64388"/>
                    <a:pt x="308946" y="64388"/>
                    <a:pt x="308946" y="64388"/>
                  </a:cubicBezTo>
                  <a:cubicBezTo>
                    <a:pt x="306372" y="64388"/>
                    <a:pt x="306372" y="64388"/>
                    <a:pt x="306372" y="64388"/>
                  </a:cubicBezTo>
                  <a:cubicBezTo>
                    <a:pt x="303797" y="64388"/>
                    <a:pt x="303797" y="64388"/>
                    <a:pt x="303797" y="64388"/>
                  </a:cubicBezTo>
                  <a:cubicBezTo>
                    <a:pt x="303797" y="61813"/>
                    <a:pt x="303797" y="61813"/>
                    <a:pt x="303797" y="61813"/>
                  </a:cubicBezTo>
                  <a:cubicBezTo>
                    <a:pt x="301222" y="61813"/>
                    <a:pt x="301222" y="61813"/>
                    <a:pt x="301222" y="61813"/>
                  </a:cubicBezTo>
                  <a:cubicBezTo>
                    <a:pt x="301222" y="59237"/>
                    <a:pt x="301222" y="59237"/>
                    <a:pt x="301222" y="59237"/>
                  </a:cubicBezTo>
                  <a:cubicBezTo>
                    <a:pt x="298648" y="59237"/>
                    <a:pt x="298648" y="59237"/>
                    <a:pt x="298648" y="59237"/>
                  </a:cubicBezTo>
                  <a:cubicBezTo>
                    <a:pt x="298648" y="56661"/>
                    <a:pt x="298648" y="56661"/>
                    <a:pt x="298648" y="56661"/>
                  </a:cubicBezTo>
                  <a:cubicBezTo>
                    <a:pt x="298648" y="56661"/>
                    <a:pt x="298648" y="56661"/>
                    <a:pt x="298648" y="54086"/>
                  </a:cubicBezTo>
                  <a:cubicBezTo>
                    <a:pt x="296073" y="54086"/>
                    <a:pt x="296073" y="54086"/>
                    <a:pt x="296073" y="54086"/>
                  </a:cubicBezTo>
                  <a:cubicBezTo>
                    <a:pt x="296073" y="51510"/>
                    <a:pt x="296073" y="51510"/>
                    <a:pt x="296073" y="51510"/>
                  </a:cubicBezTo>
                  <a:cubicBezTo>
                    <a:pt x="296073" y="51510"/>
                    <a:pt x="293499" y="51510"/>
                    <a:pt x="293499" y="51510"/>
                  </a:cubicBezTo>
                  <a:cubicBezTo>
                    <a:pt x="293499" y="48935"/>
                    <a:pt x="293499" y="48935"/>
                    <a:pt x="293499" y="48935"/>
                  </a:cubicBezTo>
                  <a:cubicBezTo>
                    <a:pt x="290924" y="48935"/>
                    <a:pt x="290924" y="48935"/>
                    <a:pt x="290924" y="48935"/>
                  </a:cubicBezTo>
                  <a:cubicBezTo>
                    <a:pt x="290924" y="46359"/>
                    <a:pt x="290924" y="46359"/>
                    <a:pt x="290924" y="46359"/>
                  </a:cubicBezTo>
                  <a:cubicBezTo>
                    <a:pt x="288350" y="46359"/>
                    <a:pt x="288350" y="46359"/>
                    <a:pt x="288350" y="46359"/>
                  </a:cubicBezTo>
                  <a:cubicBezTo>
                    <a:pt x="288350" y="43784"/>
                    <a:pt x="288350" y="43784"/>
                    <a:pt x="288350" y="43784"/>
                  </a:cubicBezTo>
                  <a:cubicBezTo>
                    <a:pt x="285775" y="43784"/>
                    <a:pt x="285775" y="43784"/>
                    <a:pt x="285775" y="43784"/>
                  </a:cubicBezTo>
                  <a:cubicBezTo>
                    <a:pt x="285775" y="41208"/>
                    <a:pt x="285775" y="41208"/>
                    <a:pt x="285775" y="41208"/>
                  </a:cubicBezTo>
                  <a:cubicBezTo>
                    <a:pt x="283201" y="41208"/>
                    <a:pt x="283201" y="41208"/>
                    <a:pt x="283201" y="41208"/>
                  </a:cubicBezTo>
                  <a:cubicBezTo>
                    <a:pt x="283201" y="38633"/>
                    <a:pt x="283201" y="38633"/>
                    <a:pt x="283201" y="38633"/>
                  </a:cubicBezTo>
                  <a:cubicBezTo>
                    <a:pt x="280626" y="38633"/>
                    <a:pt x="280626" y="38633"/>
                    <a:pt x="280626" y="38633"/>
                  </a:cubicBezTo>
                  <a:cubicBezTo>
                    <a:pt x="280626" y="36057"/>
                    <a:pt x="280626" y="36057"/>
                    <a:pt x="280626" y="36057"/>
                  </a:cubicBezTo>
                  <a:cubicBezTo>
                    <a:pt x="278051" y="36057"/>
                    <a:pt x="278051" y="36057"/>
                    <a:pt x="278051" y="36057"/>
                  </a:cubicBezTo>
                  <a:cubicBezTo>
                    <a:pt x="278051" y="36057"/>
                    <a:pt x="278051" y="36057"/>
                    <a:pt x="278051" y="38633"/>
                  </a:cubicBezTo>
                  <a:cubicBezTo>
                    <a:pt x="278051" y="38633"/>
                    <a:pt x="278051" y="38633"/>
                    <a:pt x="280626" y="41208"/>
                  </a:cubicBezTo>
                  <a:cubicBezTo>
                    <a:pt x="280626" y="41208"/>
                    <a:pt x="280626" y="41208"/>
                    <a:pt x="280626" y="43784"/>
                  </a:cubicBezTo>
                  <a:cubicBezTo>
                    <a:pt x="280626" y="43784"/>
                    <a:pt x="280626" y="43784"/>
                    <a:pt x="280626" y="46359"/>
                  </a:cubicBezTo>
                  <a:cubicBezTo>
                    <a:pt x="280626" y="46359"/>
                    <a:pt x="280626" y="46359"/>
                    <a:pt x="283201" y="46359"/>
                  </a:cubicBezTo>
                  <a:cubicBezTo>
                    <a:pt x="283201" y="48935"/>
                    <a:pt x="283201" y="48935"/>
                    <a:pt x="283201" y="48935"/>
                  </a:cubicBezTo>
                  <a:cubicBezTo>
                    <a:pt x="283201" y="48935"/>
                    <a:pt x="283201" y="48935"/>
                    <a:pt x="283201" y="51510"/>
                  </a:cubicBezTo>
                  <a:cubicBezTo>
                    <a:pt x="283201" y="51510"/>
                    <a:pt x="283201" y="51510"/>
                    <a:pt x="283201" y="54086"/>
                  </a:cubicBezTo>
                  <a:cubicBezTo>
                    <a:pt x="283201" y="54086"/>
                    <a:pt x="283201" y="54086"/>
                    <a:pt x="285775" y="54086"/>
                  </a:cubicBezTo>
                  <a:cubicBezTo>
                    <a:pt x="285775" y="54086"/>
                    <a:pt x="285775" y="54086"/>
                    <a:pt x="285775" y="56661"/>
                  </a:cubicBezTo>
                  <a:cubicBezTo>
                    <a:pt x="285775" y="56661"/>
                    <a:pt x="285775" y="56661"/>
                    <a:pt x="285775" y="59237"/>
                  </a:cubicBezTo>
                  <a:cubicBezTo>
                    <a:pt x="288350" y="59237"/>
                    <a:pt x="288350" y="59237"/>
                    <a:pt x="288350" y="59237"/>
                  </a:cubicBezTo>
                  <a:cubicBezTo>
                    <a:pt x="288350" y="61813"/>
                    <a:pt x="288350" y="61813"/>
                    <a:pt x="288350" y="61813"/>
                  </a:cubicBezTo>
                  <a:cubicBezTo>
                    <a:pt x="288350" y="61813"/>
                    <a:pt x="288350" y="61813"/>
                    <a:pt x="288350" y="64388"/>
                  </a:cubicBezTo>
                  <a:cubicBezTo>
                    <a:pt x="290924" y="64388"/>
                    <a:pt x="290924" y="64388"/>
                    <a:pt x="290924" y="64388"/>
                  </a:cubicBezTo>
                  <a:cubicBezTo>
                    <a:pt x="290924" y="64388"/>
                    <a:pt x="290924" y="64388"/>
                    <a:pt x="290924" y="66964"/>
                  </a:cubicBezTo>
                  <a:cubicBezTo>
                    <a:pt x="290924" y="69539"/>
                    <a:pt x="290924" y="69539"/>
                    <a:pt x="290924" y="69539"/>
                  </a:cubicBezTo>
                  <a:cubicBezTo>
                    <a:pt x="290924" y="69539"/>
                    <a:pt x="290924" y="69539"/>
                    <a:pt x="293499" y="69539"/>
                  </a:cubicBezTo>
                  <a:cubicBezTo>
                    <a:pt x="293499" y="72115"/>
                    <a:pt x="293499" y="72115"/>
                    <a:pt x="293499" y="72115"/>
                  </a:cubicBezTo>
                  <a:cubicBezTo>
                    <a:pt x="293499" y="72115"/>
                    <a:pt x="293499" y="72115"/>
                    <a:pt x="293499" y="74690"/>
                  </a:cubicBezTo>
                  <a:cubicBezTo>
                    <a:pt x="296073" y="74690"/>
                    <a:pt x="296073" y="74690"/>
                    <a:pt x="296073" y="74690"/>
                  </a:cubicBezTo>
                  <a:cubicBezTo>
                    <a:pt x="296073" y="77266"/>
                    <a:pt x="296073" y="77266"/>
                    <a:pt x="296073" y="77266"/>
                  </a:cubicBezTo>
                  <a:cubicBezTo>
                    <a:pt x="298648" y="77266"/>
                    <a:pt x="298648" y="77266"/>
                    <a:pt x="298648" y="77266"/>
                  </a:cubicBezTo>
                  <a:cubicBezTo>
                    <a:pt x="298648" y="79841"/>
                    <a:pt x="298648" y="79841"/>
                    <a:pt x="298648" y="79841"/>
                  </a:cubicBezTo>
                  <a:cubicBezTo>
                    <a:pt x="298648" y="79841"/>
                    <a:pt x="298648" y="79841"/>
                    <a:pt x="301222" y="79841"/>
                  </a:cubicBezTo>
                  <a:cubicBezTo>
                    <a:pt x="301222" y="79841"/>
                    <a:pt x="301222" y="79841"/>
                    <a:pt x="301222" y="82417"/>
                  </a:cubicBezTo>
                  <a:cubicBezTo>
                    <a:pt x="301222" y="82417"/>
                    <a:pt x="301222" y="82417"/>
                    <a:pt x="301222" y="84992"/>
                  </a:cubicBezTo>
                  <a:cubicBezTo>
                    <a:pt x="303797" y="84992"/>
                    <a:pt x="303797" y="84992"/>
                    <a:pt x="303797" y="84992"/>
                  </a:cubicBezTo>
                  <a:cubicBezTo>
                    <a:pt x="303797" y="87568"/>
                    <a:pt x="303797" y="87568"/>
                    <a:pt x="303797" y="87568"/>
                  </a:cubicBezTo>
                  <a:cubicBezTo>
                    <a:pt x="303797" y="87568"/>
                    <a:pt x="303797" y="87568"/>
                    <a:pt x="306372" y="87568"/>
                  </a:cubicBezTo>
                  <a:cubicBezTo>
                    <a:pt x="308946" y="87568"/>
                    <a:pt x="308946" y="87568"/>
                    <a:pt x="308946" y="87568"/>
                  </a:cubicBezTo>
                  <a:cubicBezTo>
                    <a:pt x="308946" y="87568"/>
                    <a:pt x="308946" y="87568"/>
                    <a:pt x="308946" y="90143"/>
                  </a:cubicBezTo>
                  <a:cubicBezTo>
                    <a:pt x="308946" y="90143"/>
                    <a:pt x="308946" y="90143"/>
                    <a:pt x="311521" y="90143"/>
                  </a:cubicBezTo>
                  <a:cubicBezTo>
                    <a:pt x="311521" y="92719"/>
                    <a:pt x="311521" y="92719"/>
                    <a:pt x="311521" y="92719"/>
                  </a:cubicBezTo>
                  <a:cubicBezTo>
                    <a:pt x="311521" y="92719"/>
                    <a:pt x="311521" y="92719"/>
                    <a:pt x="311521" y="95294"/>
                  </a:cubicBezTo>
                  <a:cubicBezTo>
                    <a:pt x="311521" y="95294"/>
                    <a:pt x="311521" y="95294"/>
                    <a:pt x="314095" y="95294"/>
                  </a:cubicBezTo>
                  <a:cubicBezTo>
                    <a:pt x="314095" y="95294"/>
                    <a:pt x="314095" y="97870"/>
                    <a:pt x="314095" y="97870"/>
                  </a:cubicBezTo>
                  <a:cubicBezTo>
                    <a:pt x="314095" y="97870"/>
                    <a:pt x="314095" y="97870"/>
                    <a:pt x="316670" y="97870"/>
                  </a:cubicBezTo>
                  <a:cubicBezTo>
                    <a:pt x="319244" y="97870"/>
                    <a:pt x="319244" y="97870"/>
                    <a:pt x="319244" y="97870"/>
                  </a:cubicBezTo>
                  <a:cubicBezTo>
                    <a:pt x="319244" y="97870"/>
                    <a:pt x="319244" y="97870"/>
                    <a:pt x="319244" y="100445"/>
                  </a:cubicBezTo>
                  <a:cubicBezTo>
                    <a:pt x="319244" y="100445"/>
                    <a:pt x="319244" y="100445"/>
                    <a:pt x="321819" y="100445"/>
                  </a:cubicBezTo>
                  <a:cubicBezTo>
                    <a:pt x="321819" y="100445"/>
                    <a:pt x="321819" y="100445"/>
                    <a:pt x="321819" y="103021"/>
                  </a:cubicBezTo>
                  <a:cubicBezTo>
                    <a:pt x="321819" y="103021"/>
                    <a:pt x="321819" y="103021"/>
                    <a:pt x="324393" y="103021"/>
                  </a:cubicBezTo>
                  <a:cubicBezTo>
                    <a:pt x="324393" y="103021"/>
                    <a:pt x="324393" y="105596"/>
                    <a:pt x="324393" y="105596"/>
                  </a:cubicBezTo>
                  <a:cubicBezTo>
                    <a:pt x="324393" y="105596"/>
                    <a:pt x="324393" y="105596"/>
                    <a:pt x="326968" y="105596"/>
                  </a:cubicBezTo>
                  <a:cubicBezTo>
                    <a:pt x="326968" y="105596"/>
                    <a:pt x="326968" y="105596"/>
                    <a:pt x="326968" y="108172"/>
                  </a:cubicBezTo>
                  <a:cubicBezTo>
                    <a:pt x="326968" y="108172"/>
                    <a:pt x="326968" y="108172"/>
                    <a:pt x="329542" y="108172"/>
                  </a:cubicBezTo>
                  <a:cubicBezTo>
                    <a:pt x="329542" y="108172"/>
                    <a:pt x="329542" y="108172"/>
                    <a:pt x="329542" y="110747"/>
                  </a:cubicBezTo>
                  <a:cubicBezTo>
                    <a:pt x="332117" y="110747"/>
                    <a:pt x="332117" y="110747"/>
                    <a:pt x="332117" y="110747"/>
                  </a:cubicBezTo>
                  <a:cubicBezTo>
                    <a:pt x="332117" y="110747"/>
                    <a:pt x="332117" y="110747"/>
                    <a:pt x="332117" y="113323"/>
                  </a:cubicBezTo>
                  <a:cubicBezTo>
                    <a:pt x="334692" y="113323"/>
                    <a:pt x="334692" y="113323"/>
                    <a:pt x="334692" y="113323"/>
                  </a:cubicBezTo>
                  <a:cubicBezTo>
                    <a:pt x="337266" y="113323"/>
                    <a:pt x="337266" y="113323"/>
                    <a:pt x="337266" y="113323"/>
                  </a:cubicBezTo>
                  <a:cubicBezTo>
                    <a:pt x="337266" y="113323"/>
                    <a:pt x="337266" y="113323"/>
                    <a:pt x="337266" y="115898"/>
                  </a:cubicBezTo>
                  <a:cubicBezTo>
                    <a:pt x="339841" y="115898"/>
                    <a:pt x="339841" y="115898"/>
                    <a:pt x="339841" y="115898"/>
                  </a:cubicBezTo>
                  <a:cubicBezTo>
                    <a:pt x="339841" y="115898"/>
                    <a:pt x="339841" y="115898"/>
                    <a:pt x="339841" y="118474"/>
                  </a:cubicBezTo>
                  <a:cubicBezTo>
                    <a:pt x="339841" y="118474"/>
                    <a:pt x="339841" y="118474"/>
                    <a:pt x="342415" y="118474"/>
                  </a:cubicBezTo>
                  <a:cubicBezTo>
                    <a:pt x="342415" y="118474"/>
                    <a:pt x="342415" y="118474"/>
                    <a:pt x="342415" y="121049"/>
                  </a:cubicBezTo>
                  <a:cubicBezTo>
                    <a:pt x="342415" y="121049"/>
                    <a:pt x="342415" y="121049"/>
                    <a:pt x="344990" y="121049"/>
                  </a:cubicBezTo>
                  <a:cubicBezTo>
                    <a:pt x="344990" y="121049"/>
                    <a:pt x="344990" y="121049"/>
                    <a:pt x="347564" y="121049"/>
                  </a:cubicBezTo>
                  <a:cubicBezTo>
                    <a:pt x="347564" y="123625"/>
                    <a:pt x="347564" y="123625"/>
                    <a:pt x="347564" y="123625"/>
                  </a:cubicBezTo>
                  <a:cubicBezTo>
                    <a:pt x="350139" y="123625"/>
                    <a:pt x="350139" y="123625"/>
                    <a:pt x="350139" y="123625"/>
                  </a:cubicBezTo>
                  <a:cubicBezTo>
                    <a:pt x="350139" y="123625"/>
                    <a:pt x="350139" y="123625"/>
                    <a:pt x="352713" y="123625"/>
                  </a:cubicBezTo>
                  <a:cubicBezTo>
                    <a:pt x="352713" y="123625"/>
                    <a:pt x="352713" y="123625"/>
                    <a:pt x="352713" y="126200"/>
                  </a:cubicBezTo>
                  <a:cubicBezTo>
                    <a:pt x="352713" y="126200"/>
                    <a:pt x="352713" y="126200"/>
                    <a:pt x="352713" y="128776"/>
                  </a:cubicBezTo>
                  <a:cubicBezTo>
                    <a:pt x="352713" y="128776"/>
                    <a:pt x="352713" y="128776"/>
                    <a:pt x="355288" y="128776"/>
                  </a:cubicBezTo>
                  <a:cubicBezTo>
                    <a:pt x="355288" y="128776"/>
                    <a:pt x="355288" y="128776"/>
                    <a:pt x="357862" y="128776"/>
                  </a:cubicBezTo>
                  <a:cubicBezTo>
                    <a:pt x="357862" y="131351"/>
                    <a:pt x="357862" y="131351"/>
                    <a:pt x="357862" y="131351"/>
                  </a:cubicBezTo>
                  <a:cubicBezTo>
                    <a:pt x="360437" y="131351"/>
                    <a:pt x="360437" y="131351"/>
                    <a:pt x="360437" y="131351"/>
                  </a:cubicBezTo>
                  <a:cubicBezTo>
                    <a:pt x="360437" y="131351"/>
                    <a:pt x="360437" y="131351"/>
                    <a:pt x="360437" y="133927"/>
                  </a:cubicBezTo>
                  <a:cubicBezTo>
                    <a:pt x="363012" y="133927"/>
                    <a:pt x="363012" y="133927"/>
                    <a:pt x="363012" y="133927"/>
                  </a:cubicBezTo>
                  <a:cubicBezTo>
                    <a:pt x="363012" y="133927"/>
                    <a:pt x="363012" y="133927"/>
                    <a:pt x="363012" y="136502"/>
                  </a:cubicBezTo>
                  <a:cubicBezTo>
                    <a:pt x="363012" y="136502"/>
                    <a:pt x="363012" y="136502"/>
                    <a:pt x="365586" y="136502"/>
                  </a:cubicBezTo>
                  <a:cubicBezTo>
                    <a:pt x="368161" y="136502"/>
                    <a:pt x="368161" y="136502"/>
                    <a:pt x="368161" y="136502"/>
                  </a:cubicBezTo>
                  <a:cubicBezTo>
                    <a:pt x="368161" y="136502"/>
                    <a:pt x="368161" y="136502"/>
                    <a:pt x="368161" y="139078"/>
                  </a:cubicBezTo>
                  <a:cubicBezTo>
                    <a:pt x="368161" y="139078"/>
                    <a:pt x="368161" y="139078"/>
                    <a:pt x="370735" y="139078"/>
                  </a:cubicBezTo>
                  <a:cubicBezTo>
                    <a:pt x="370735" y="139078"/>
                    <a:pt x="370735" y="139078"/>
                    <a:pt x="370735" y="141653"/>
                  </a:cubicBezTo>
                  <a:cubicBezTo>
                    <a:pt x="370735" y="141653"/>
                    <a:pt x="370735" y="141653"/>
                    <a:pt x="373310" y="141653"/>
                  </a:cubicBezTo>
                  <a:cubicBezTo>
                    <a:pt x="375884" y="141653"/>
                    <a:pt x="375884" y="141653"/>
                    <a:pt x="375884" y="141653"/>
                  </a:cubicBezTo>
                  <a:cubicBezTo>
                    <a:pt x="375884" y="141653"/>
                    <a:pt x="375884" y="141653"/>
                    <a:pt x="375884" y="144229"/>
                  </a:cubicBezTo>
                  <a:cubicBezTo>
                    <a:pt x="375884" y="144229"/>
                    <a:pt x="375884" y="144229"/>
                    <a:pt x="378459" y="144229"/>
                  </a:cubicBezTo>
                  <a:cubicBezTo>
                    <a:pt x="378459" y="144229"/>
                    <a:pt x="378459" y="144229"/>
                    <a:pt x="381033" y="144229"/>
                  </a:cubicBezTo>
                  <a:cubicBezTo>
                    <a:pt x="381033" y="144229"/>
                    <a:pt x="381033" y="144229"/>
                    <a:pt x="381033" y="146805"/>
                  </a:cubicBezTo>
                  <a:cubicBezTo>
                    <a:pt x="381033" y="146805"/>
                    <a:pt x="381033" y="146805"/>
                    <a:pt x="383608" y="146805"/>
                  </a:cubicBezTo>
                  <a:cubicBezTo>
                    <a:pt x="383608" y="149380"/>
                    <a:pt x="383608" y="149380"/>
                    <a:pt x="383608" y="149380"/>
                  </a:cubicBezTo>
                  <a:cubicBezTo>
                    <a:pt x="383608" y="149380"/>
                    <a:pt x="383608" y="149380"/>
                    <a:pt x="386183" y="149380"/>
                  </a:cubicBezTo>
                  <a:cubicBezTo>
                    <a:pt x="388757" y="149380"/>
                    <a:pt x="388757" y="149380"/>
                    <a:pt x="388757" y="149380"/>
                  </a:cubicBezTo>
                  <a:cubicBezTo>
                    <a:pt x="388757" y="149380"/>
                    <a:pt x="388757" y="149380"/>
                    <a:pt x="388757" y="151956"/>
                  </a:cubicBezTo>
                  <a:cubicBezTo>
                    <a:pt x="391332" y="151956"/>
                    <a:pt x="391332" y="151956"/>
                    <a:pt x="391332" y="151956"/>
                  </a:cubicBezTo>
                  <a:cubicBezTo>
                    <a:pt x="393906" y="151956"/>
                    <a:pt x="393906" y="151956"/>
                    <a:pt x="393906" y="151956"/>
                  </a:cubicBezTo>
                  <a:cubicBezTo>
                    <a:pt x="393906" y="151956"/>
                    <a:pt x="393906" y="151956"/>
                    <a:pt x="396481" y="151956"/>
                  </a:cubicBezTo>
                  <a:cubicBezTo>
                    <a:pt x="396481" y="151956"/>
                    <a:pt x="396481" y="151956"/>
                    <a:pt x="396481" y="154531"/>
                  </a:cubicBezTo>
                  <a:cubicBezTo>
                    <a:pt x="396481" y="154531"/>
                    <a:pt x="396481" y="154531"/>
                    <a:pt x="399055" y="154531"/>
                  </a:cubicBezTo>
                  <a:cubicBezTo>
                    <a:pt x="399055" y="154531"/>
                    <a:pt x="399055" y="154531"/>
                    <a:pt x="401630" y="157107"/>
                  </a:cubicBezTo>
                  <a:cubicBezTo>
                    <a:pt x="404204" y="157107"/>
                    <a:pt x="404204" y="157107"/>
                    <a:pt x="404204" y="157107"/>
                  </a:cubicBezTo>
                  <a:cubicBezTo>
                    <a:pt x="404204" y="157107"/>
                    <a:pt x="404204" y="157107"/>
                    <a:pt x="404204" y="159682"/>
                  </a:cubicBezTo>
                  <a:cubicBezTo>
                    <a:pt x="404204" y="159682"/>
                    <a:pt x="404204" y="159682"/>
                    <a:pt x="406779" y="159682"/>
                  </a:cubicBezTo>
                  <a:cubicBezTo>
                    <a:pt x="406779" y="159682"/>
                    <a:pt x="406779" y="159682"/>
                    <a:pt x="409353" y="159682"/>
                  </a:cubicBezTo>
                  <a:cubicBezTo>
                    <a:pt x="409353" y="159682"/>
                    <a:pt x="409353" y="159682"/>
                    <a:pt x="409353" y="162258"/>
                  </a:cubicBezTo>
                  <a:cubicBezTo>
                    <a:pt x="411928" y="162258"/>
                    <a:pt x="411928" y="162258"/>
                    <a:pt x="411928" y="162258"/>
                  </a:cubicBezTo>
                  <a:cubicBezTo>
                    <a:pt x="414503" y="162258"/>
                    <a:pt x="414503" y="162258"/>
                    <a:pt x="414503" y="162258"/>
                  </a:cubicBezTo>
                  <a:cubicBezTo>
                    <a:pt x="414503" y="162258"/>
                    <a:pt x="414503" y="162258"/>
                    <a:pt x="414503" y="164833"/>
                  </a:cubicBezTo>
                  <a:cubicBezTo>
                    <a:pt x="414503" y="164833"/>
                    <a:pt x="414503" y="164833"/>
                    <a:pt x="417077" y="164833"/>
                  </a:cubicBezTo>
                  <a:cubicBezTo>
                    <a:pt x="419652" y="164833"/>
                    <a:pt x="419652" y="164833"/>
                    <a:pt x="419652" y="164833"/>
                  </a:cubicBezTo>
                  <a:cubicBezTo>
                    <a:pt x="419652" y="167409"/>
                    <a:pt x="419652" y="167409"/>
                    <a:pt x="419652" y="167409"/>
                  </a:cubicBezTo>
                  <a:cubicBezTo>
                    <a:pt x="422226" y="167409"/>
                    <a:pt x="422226" y="167409"/>
                    <a:pt x="422226" y="167409"/>
                  </a:cubicBezTo>
                  <a:cubicBezTo>
                    <a:pt x="422226" y="167409"/>
                    <a:pt x="422226" y="167409"/>
                    <a:pt x="424801" y="167409"/>
                  </a:cubicBezTo>
                  <a:cubicBezTo>
                    <a:pt x="424801" y="169984"/>
                    <a:pt x="424801" y="169984"/>
                    <a:pt x="424801" y="169984"/>
                  </a:cubicBezTo>
                  <a:cubicBezTo>
                    <a:pt x="424801" y="169984"/>
                    <a:pt x="424801" y="169984"/>
                    <a:pt x="427375" y="169984"/>
                  </a:cubicBezTo>
                  <a:cubicBezTo>
                    <a:pt x="427375" y="169984"/>
                    <a:pt x="427375" y="169984"/>
                    <a:pt x="427375" y="172560"/>
                  </a:cubicBezTo>
                  <a:cubicBezTo>
                    <a:pt x="427375" y="172560"/>
                    <a:pt x="427375" y="172560"/>
                    <a:pt x="429950" y="172560"/>
                  </a:cubicBezTo>
                  <a:cubicBezTo>
                    <a:pt x="429950" y="172560"/>
                    <a:pt x="432524" y="172560"/>
                    <a:pt x="432524" y="172560"/>
                  </a:cubicBezTo>
                  <a:cubicBezTo>
                    <a:pt x="432524" y="172560"/>
                    <a:pt x="432524" y="172560"/>
                    <a:pt x="432524" y="175135"/>
                  </a:cubicBezTo>
                  <a:cubicBezTo>
                    <a:pt x="432524" y="175135"/>
                    <a:pt x="432524" y="175135"/>
                    <a:pt x="435099" y="175135"/>
                  </a:cubicBezTo>
                  <a:cubicBezTo>
                    <a:pt x="435099" y="175135"/>
                    <a:pt x="435099" y="175135"/>
                    <a:pt x="437674" y="175135"/>
                  </a:cubicBezTo>
                  <a:cubicBezTo>
                    <a:pt x="437674" y="177711"/>
                    <a:pt x="437674" y="177711"/>
                    <a:pt x="437674" y="177711"/>
                  </a:cubicBezTo>
                  <a:cubicBezTo>
                    <a:pt x="440248" y="177711"/>
                    <a:pt x="440248" y="177711"/>
                    <a:pt x="440248" y="177711"/>
                  </a:cubicBezTo>
                  <a:cubicBezTo>
                    <a:pt x="442823" y="177711"/>
                    <a:pt x="442823" y="177711"/>
                    <a:pt x="442823" y="177711"/>
                  </a:cubicBezTo>
                  <a:cubicBezTo>
                    <a:pt x="445397" y="177711"/>
                    <a:pt x="445397" y="177711"/>
                    <a:pt x="445397" y="177711"/>
                  </a:cubicBezTo>
                  <a:cubicBezTo>
                    <a:pt x="445397" y="177711"/>
                    <a:pt x="445397" y="177711"/>
                    <a:pt x="445397" y="180286"/>
                  </a:cubicBezTo>
                  <a:cubicBezTo>
                    <a:pt x="445397" y="180286"/>
                    <a:pt x="445397" y="180286"/>
                    <a:pt x="447972" y="180286"/>
                  </a:cubicBezTo>
                  <a:cubicBezTo>
                    <a:pt x="450546" y="180286"/>
                    <a:pt x="450546" y="180286"/>
                    <a:pt x="450546" y="180286"/>
                  </a:cubicBezTo>
                  <a:cubicBezTo>
                    <a:pt x="450546" y="180286"/>
                    <a:pt x="450546" y="180286"/>
                    <a:pt x="453121" y="180286"/>
                  </a:cubicBezTo>
                  <a:cubicBezTo>
                    <a:pt x="453121" y="180286"/>
                    <a:pt x="453121" y="180286"/>
                    <a:pt x="453121" y="182862"/>
                  </a:cubicBezTo>
                  <a:cubicBezTo>
                    <a:pt x="455695" y="182862"/>
                    <a:pt x="455695" y="182862"/>
                    <a:pt x="455695" y="182862"/>
                  </a:cubicBezTo>
                  <a:cubicBezTo>
                    <a:pt x="458270" y="182862"/>
                    <a:pt x="458270" y="182862"/>
                    <a:pt x="458270" y="182862"/>
                  </a:cubicBezTo>
                  <a:cubicBezTo>
                    <a:pt x="458270" y="182862"/>
                    <a:pt x="458270" y="182862"/>
                    <a:pt x="458270" y="185437"/>
                  </a:cubicBezTo>
                  <a:cubicBezTo>
                    <a:pt x="460844" y="185437"/>
                    <a:pt x="460844" y="185437"/>
                    <a:pt x="460844" y="185437"/>
                  </a:cubicBezTo>
                  <a:cubicBezTo>
                    <a:pt x="460844" y="185437"/>
                    <a:pt x="460844" y="185437"/>
                    <a:pt x="463419" y="185437"/>
                  </a:cubicBezTo>
                  <a:cubicBezTo>
                    <a:pt x="465994" y="185437"/>
                    <a:pt x="465994" y="185437"/>
                    <a:pt x="465994" y="185437"/>
                  </a:cubicBezTo>
                  <a:cubicBezTo>
                    <a:pt x="468568" y="185437"/>
                    <a:pt x="468568" y="185437"/>
                    <a:pt x="468568" y="185437"/>
                  </a:cubicBezTo>
                  <a:cubicBezTo>
                    <a:pt x="468568" y="185437"/>
                    <a:pt x="468568" y="185437"/>
                    <a:pt x="468568" y="188013"/>
                  </a:cubicBezTo>
                  <a:cubicBezTo>
                    <a:pt x="468568" y="188013"/>
                    <a:pt x="468568" y="188013"/>
                    <a:pt x="471143" y="188013"/>
                  </a:cubicBezTo>
                  <a:cubicBezTo>
                    <a:pt x="471143" y="188013"/>
                    <a:pt x="473717" y="188013"/>
                    <a:pt x="473717" y="188013"/>
                  </a:cubicBezTo>
                  <a:cubicBezTo>
                    <a:pt x="476292" y="188013"/>
                    <a:pt x="476292" y="188013"/>
                    <a:pt x="476292" y="188013"/>
                  </a:cubicBezTo>
                  <a:cubicBezTo>
                    <a:pt x="476292" y="188013"/>
                    <a:pt x="478866" y="188013"/>
                    <a:pt x="478866" y="188013"/>
                  </a:cubicBezTo>
                  <a:cubicBezTo>
                    <a:pt x="478866" y="188013"/>
                    <a:pt x="478866" y="188013"/>
                    <a:pt x="478866" y="190588"/>
                  </a:cubicBezTo>
                  <a:cubicBezTo>
                    <a:pt x="478866" y="190588"/>
                    <a:pt x="478866" y="190588"/>
                    <a:pt x="481441" y="190588"/>
                  </a:cubicBezTo>
                  <a:cubicBezTo>
                    <a:pt x="481441" y="190588"/>
                    <a:pt x="481441" y="190588"/>
                    <a:pt x="484015" y="190588"/>
                  </a:cubicBezTo>
                  <a:cubicBezTo>
                    <a:pt x="486590" y="190588"/>
                    <a:pt x="486590" y="190588"/>
                    <a:pt x="486590" y="190588"/>
                  </a:cubicBezTo>
                  <a:cubicBezTo>
                    <a:pt x="486590" y="190588"/>
                    <a:pt x="486590" y="190588"/>
                    <a:pt x="486590" y="193164"/>
                  </a:cubicBezTo>
                  <a:cubicBezTo>
                    <a:pt x="489165" y="193164"/>
                    <a:pt x="489165" y="193164"/>
                    <a:pt x="489165" y="193164"/>
                  </a:cubicBezTo>
                  <a:cubicBezTo>
                    <a:pt x="491739" y="193164"/>
                    <a:pt x="491739" y="193164"/>
                    <a:pt x="494314" y="193164"/>
                  </a:cubicBezTo>
                  <a:cubicBezTo>
                    <a:pt x="494314" y="193164"/>
                    <a:pt x="496888" y="193164"/>
                    <a:pt x="496888" y="193164"/>
                  </a:cubicBezTo>
                  <a:cubicBezTo>
                    <a:pt x="496888" y="193164"/>
                    <a:pt x="496888" y="193164"/>
                    <a:pt x="499463" y="193164"/>
                  </a:cubicBezTo>
                  <a:cubicBezTo>
                    <a:pt x="499463" y="195739"/>
                    <a:pt x="499463" y="195739"/>
                    <a:pt x="499463" y="195739"/>
                  </a:cubicBezTo>
                  <a:cubicBezTo>
                    <a:pt x="499463" y="195739"/>
                    <a:pt x="499463" y="195739"/>
                    <a:pt x="502037" y="195739"/>
                  </a:cubicBezTo>
                  <a:cubicBezTo>
                    <a:pt x="504612" y="195739"/>
                    <a:pt x="504612" y="195739"/>
                    <a:pt x="504612" y="195739"/>
                  </a:cubicBezTo>
                  <a:cubicBezTo>
                    <a:pt x="504612" y="195739"/>
                    <a:pt x="504612" y="195739"/>
                    <a:pt x="504612" y="198315"/>
                  </a:cubicBezTo>
                  <a:cubicBezTo>
                    <a:pt x="504612" y="198315"/>
                    <a:pt x="504612" y="198315"/>
                    <a:pt x="507186" y="198315"/>
                  </a:cubicBezTo>
                  <a:cubicBezTo>
                    <a:pt x="507186" y="198315"/>
                    <a:pt x="507186" y="198315"/>
                    <a:pt x="507186" y="200890"/>
                  </a:cubicBezTo>
                  <a:cubicBezTo>
                    <a:pt x="507186" y="203466"/>
                    <a:pt x="507186" y="203466"/>
                    <a:pt x="507186" y="203466"/>
                  </a:cubicBezTo>
                  <a:cubicBezTo>
                    <a:pt x="507186" y="203466"/>
                    <a:pt x="507186" y="203466"/>
                    <a:pt x="509761" y="203466"/>
                  </a:cubicBezTo>
                  <a:cubicBezTo>
                    <a:pt x="509761" y="203466"/>
                    <a:pt x="509761" y="206041"/>
                    <a:pt x="509761" y="206041"/>
                  </a:cubicBezTo>
                  <a:cubicBezTo>
                    <a:pt x="509761" y="208617"/>
                    <a:pt x="509761" y="208617"/>
                    <a:pt x="509761" y="211192"/>
                  </a:cubicBezTo>
                  <a:cubicBezTo>
                    <a:pt x="509761" y="211192"/>
                    <a:pt x="509761" y="211192"/>
                    <a:pt x="509761" y="213768"/>
                  </a:cubicBezTo>
                  <a:cubicBezTo>
                    <a:pt x="509761" y="213768"/>
                    <a:pt x="509761" y="213768"/>
                    <a:pt x="509761" y="216343"/>
                  </a:cubicBezTo>
                  <a:cubicBezTo>
                    <a:pt x="509761" y="218919"/>
                    <a:pt x="509761" y="218919"/>
                    <a:pt x="509761" y="218919"/>
                  </a:cubicBezTo>
                  <a:cubicBezTo>
                    <a:pt x="512335" y="218919"/>
                    <a:pt x="512335" y="218919"/>
                    <a:pt x="512335" y="218919"/>
                  </a:cubicBezTo>
                  <a:cubicBezTo>
                    <a:pt x="512335" y="221494"/>
                    <a:pt x="512335" y="221494"/>
                    <a:pt x="512335" y="221494"/>
                  </a:cubicBezTo>
                  <a:cubicBezTo>
                    <a:pt x="512335" y="221494"/>
                    <a:pt x="512335" y="221494"/>
                    <a:pt x="512335" y="224070"/>
                  </a:cubicBezTo>
                  <a:cubicBezTo>
                    <a:pt x="512335" y="226646"/>
                    <a:pt x="512335" y="226646"/>
                    <a:pt x="512335" y="226646"/>
                  </a:cubicBezTo>
                  <a:cubicBezTo>
                    <a:pt x="512335" y="226646"/>
                    <a:pt x="512335" y="226646"/>
                    <a:pt x="514910" y="226646"/>
                  </a:cubicBezTo>
                  <a:cubicBezTo>
                    <a:pt x="514910" y="229221"/>
                    <a:pt x="514910" y="229221"/>
                    <a:pt x="514910" y="229221"/>
                  </a:cubicBezTo>
                  <a:cubicBezTo>
                    <a:pt x="514910" y="231797"/>
                    <a:pt x="514910" y="231797"/>
                    <a:pt x="514910" y="231797"/>
                  </a:cubicBezTo>
                  <a:cubicBezTo>
                    <a:pt x="514910" y="234372"/>
                    <a:pt x="514910" y="234372"/>
                    <a:pt x="514910" y="236948"/>
                  </a:cubicBezTo>
                  <a:cubicBezTo>
                    <a:pt x="514910" y="239523"/>
                    <a:pt x="514910" y="239523"/>
                    <a:pt x="514910" y="239523"/>
                  </a:cubicBezTo>
                  <a:cubicBezTo>
                    <a:pt x="514910" y="239523"/>
                    <a:pt x="514910" y="239523"/>
                    <a:pt x="514910" y="242099"/>
                  </a:cubicBezTo>
                  <a:cubicBezTo>
                    <a:pt x="514910" y="242099"/>
                    <a:pt x="514910" y="244674"/>
                    <a:pt x="514910" y="244674"/>
                  </a:cubicBezTo>
                  <a:cubicBezTo>
                    <a:pt x="514910" y="244674"/>
                    <a:pt x="514910" y="244674"/>
                    <a:pt x="517485" y="244674"/>
                  </a:cubicBezTo>
                  <a:cubicBezTo>
                    <a:pt x="517485" y="244674"/>
                    <a:pt x="517485" y="244674"/>
                    <a:pt x="517485" y="247250"/>
                  </a:cubicBezTo>
                  <a:cubicBezTo>
                    <a:pt x="517485" y="247250"/>
                    <a:pt x="517485" y="247250"/>
                    <a:pt x="517485" y="249825"/>
                  </a:cubicBezTo>
                  <a:cubicBezTo>
                    <a:pt x="517485" y="249825"/>
                    <a:pt x="517485" y="249825"/>
                    <a:pt x="517485" y="252401"/>
                  </a:cubicBezTo>
                  <a:cubicBezTo>
                    <a:pt x="517485" y="252401"/>
                    <a:pt x="517485" y="254976"/>
                    <a:pt x="517485" y="254976"/>
                  </a:cubicBezTo>
                  <a:cubicBezTo>
                    <a:pt x="517485" y="254976"/>
                    <a:pt x="517485" y="257552"/>
                    <a:pt x="517485" y="257552"/>
                  </a:cubicBezTo>
                  <a:cubicBezTo>
                    <a:pt x="517485" y="260127"/>
                    <a:pt x="517485" y="260127"/>
                    <a:pt x="517485" y="260127"/>
                  </a:cubicBezTo>
                  <a:cubicBezTo>
                    <a:pt x="517485" y="260127"/>
                    <a:pt x="517485" y="262703"/>
                    <a:pt x="517485" y="262703"/>
                  </a:cubicBezTo>
                  <a:cubicBezTo>
                    <a:pt x="517485" y="262703"/>
                    <a:pt x="517485" y="262703"/>
                    <a:pt x="520059" y="262703"/>
                  </a:cubicBezTo>
                  <a:cubicBezTo>
                    <a:pt x="520059" y="262703"/>
                    <a:pt x="520059" y="265278"/>
                    <a:pt x="520059" y="265278"/>
                  </a:cubicBezTo>
                  <a:cubicBezTo>
                    <a:pt x="520059" y="265278"/>
                    <a:pt x="520059" y="267854"/>
                    <a:pt x="520059" y="267854"/>
                  </a:cubicBezTo>
                  <a:cubicBezTo>
                    <a:pt x="520059" y="267854"/>
                    <a:pt x="520059" y="270429"/>
                    <a:pt x="520059" y="270429"/>
                  </a:cubicBezTo>
                  <a:cubicBezTo>
                    <a:pt x="517485" y="270429"/>
                    <a:pt x="517485" y="270429"/>
                    <a:pt x="517485" y="270429"/>
                  </a:cubicBezTo>
                  <a:cubicBezTo>
                    <a:pt x="517485" y="270429"/>
                    <a:pt x="517485" y="270429"/>
                    <a:pt x="517485" y="273005"/>
                  </a:cubicBezTo>
                  <a:cubicBezTo>
                    <a:pt x="517485" y="273005"/>
                    <a:pt x="517485" y="273005"/>
                    <a:pt x="517485" y="275580"/>
                  </a:cubicBezTo>
                  <a:cubicBezTo>
                    <a:pt x="517485" y="275580"/>
                    <a:pt x="514910" y="275580"/>
                    <a:pt x="514910" y="275580"/>
                  </a:cubicBezTo>
                  <a:cubicBezTo>
                    <a:pt x="514910" y="273005"/>
                    <a:pt x="514910" y="273005"/>
                    <a:pt x="514910" y="273005"/>
                  </a:cubicBezTo>
                  <a:cubicBezTo>
                    <a:pt x="512335" y="273005"/>
                    <a:pt x="512335" y="273005"/>
                    <a:pt x="512335" y="273005"/>
                  </a:cubicBezTo>
                  <a:cubicBezTo>
                    <a:pt x="509761" y="273005"/>
                    <a:pt x="509761" y="273005"/>
                    <a:pt x="509761" y="273005"/>
                  </a:cubicBezTo>
                  <a:cubicBezTo>
                    <a:pt x="509761" y="273005"/>
                    <a:pt x="509761" y="273005"/>
                    <a:pt x="507186" y="273005"/>
                  </a:cubicBezTo>
                  <a:cubicBezTo>
                    <a:pt x="507186" y="273005"/>
                    <a:pt x="507186" y="273005"/>
                    <a:pt x="504612" y="273005"/>
                  </a:cubicBezTo>
                  <a:cubicBezTo>
                    <a:pt x="504612" y="270429"/>
                    <a:pt x="504612" y="270429"/>
                    <a:pt x="504612" y="270429"/>
                  </a:cubicBezTo>
                  <a:cubicBezTo>
                    <a:pt x="502037" y="270429"/>
                    <a:pt x="502037" y="270429"/>
                    <a:pt x="502037" y="270429"/>
                  </a:cubicBezTo>
                  <a:cubicBezTo>
                    <a:pt x="499463" y="270429"/>
                    <a:pt x="499463" y="270429"/>
                    <a:pt x="499463" y="270429"/>
                  </a:cubicBezTo>
                  <a:cubicBezTo>
                    <a:pt x="499463" y="270429"/>
                    <a:pt x="499463" y="270429"/>
                    <a:pt x="496888" y="270429"/>
                  </a:cubicBezTo>
                  <a:cubicBezTo>
                    <a:pt x="496888" y="270429"/>
                    <a:pt x="494314" y="270429"/>
                    <a:pt x="494314" y="270429"/>
                  </a:cubicBezTo>
                  <a:cubicBezTo>
                    <a:pt x="491739" y="270429"/>
                    <a:pt x="491739" y="270429"/>
                    <a:pt x="491739" y="270429"/>
                  </a:cubicBezTo>
                  <a:cubicBezTo>
                    <a:pt x="491739" y="267854"/>
                    <a:pt x="491739" y="267854"/>
                    <a:pt x="491739" y="267854"/>
                  </a:cubicBezTo>
                  <a:cubicBezTo>
                    <a:pt x="489165" y="267854"/>
                    <a:pt x="489165" y="267854"/>
                    <a:pt x="489165" y="267854"/>
                  </a:cubicBezTo>
                  <a:cubicBezTo>
                    <a:pt x="486590" y="267854"/>
                    <a:pt x="486590" y="267854"/>
                    <a:pt x="486590" y="267854"/>
                  </a:cubicBezTo>
                  <a:cubicBezTo>
                    <a:pt x="484015" y="267854"/>
                    <a:pt x="484015" y="267854"/>
                    <a:pt x="484015" y="267854"/>
                  </a:cubicBezTo>
                  <a:cubicBezTo>
                    <a:pt x="484015" y="265278"/>
                    <a:pt x="484015" y="265278"/>
                    <a:pt x="484015" y="265278"/>
                  </a:cubicBezTo>
                  <a:cubicBezTo>
                    <a:pt x="481441" y="265278"/>
                    <a:pt x="481441" y="265278"/>
                    <a:pt x="481441" y="265278"/>
                  </a:cubicBezTo>
                  <a:cubicBezTo>
                    <a:pt x="478866" y="265278"/>
                    <a:pt x="478866" y="265278"/>
                    <a:pt x="478866" y="265278"/>
                  </a:cubicBezTo>
                  <a:cubicBezTo>
                    <a:pt x="478866" y="262703"/>
                    <a:pt x="478866" y="262703"/>
                    <a:pt x="478866" y="262703"/>
                  </a:cubicBezTo>
                  <a:cubicBezTo>
                    <a:pt x="476292" y="262703"/>
                    <a:pt x="476292" y="262703"/>
                    <a:pt x="476292" y="262703"/>
                  </a:cubicBezTo>
                  <a:cubicBezTo>
                    <a:pt x="476292" y="262703"/>
                    <a:pt x="476292" y="262703"/>
                    <a:pt x="473717" y="262703"/>
                  </a:cubicBezTo>
                  <a:cubicBezTo>
                    <a:pt x="473717" y="262703"/>
                    <a:pt x="473717" y="262703"/>
                    <a:pt x="471143" y="262703"/>
                  </a:cubicBezTo>
                  <a:cubicBezTo>
                    <a:pt x="471143" y="260127"/>
                    <a:pt x="471143" y="260127"/>
                    <a:pt x="471143" y="260127"/>
                  </a:cubicBezTo>
                  <a:cubicBezTo>
                    <a:pt x="468568" y="260127"/>
                    <a:pt x="468568" y="260127"/>
                    <a:pt x="468568" y="260127"/>
                  </a:cubicBezTo>
                  <a:cubicBezTo>
                    <a:pt x="465994" y="260127"/>
                    <a:pt x="465994" y="260127"/>
                    <a:pt x="465994" y="260127"/>
                  </a:cubicBezTo>
                  <a:cubicBezTo>
                    <a:pt x="463419" y="260127"/>
                    <a:pt x="463419" y="260127"/>
                    <a:pt x="463419" y="260127"/>
                  </a:cubicBezTo>
                  <a:cubicBezTo>
                    <a:pt x="463419" y="257552"/>
                    <a:pt x="463419" y="257552"/>
                    <a:pt x="463419" y="257552"/>
                  </a:cubicBezTo>
                  <a:cubicBezTo>
                    <a:pt x="463419" y="257552"/>
                    <a:pt x="463419" y="257552"/>
                    <a:pt x="460844" y="257552"/>
                  </a:cubicBezTo>
                  <a:cubicBezTo>
                    <a:pt x="458270" y="257552"/>
                    <a:pt x="458270" y="257552"/>
                    <a:pt x="458270" y="257552"/>
                  </a:cubicBezTo>
                  <a:cubicBezTo>
                    <a:pt x="455695" y="257552"/>
                    <a:pt x="455695" y="257552"/>
                    <a:pt x="455695" y="257552"/>
                  </a:cubicBezTo>
                  <a:cubicBezTo>
                    <a:pt x="455695" y="254976"/>
                    <a:pt x="455695" y="254976"/>
                    <a:pt x="455695" y="254976"/>
                  </a:cubicBezTo>
                  <a:cubicBezTo>
                    <a:pt x="453121" y="254976"/>
                    <a:pt x="453121" y="254976"/>
                    <a:pt x="453121" y="254976"/>
                  </a:cubicBezTo>
                  <a:cubicBezTo>
                    <a:pt x="453121" y="254976"/>
                    <a:pt x="450546" y="254976"/>
                    <a:pt x="450546" y="254976"/>
                  </a:cubicBezTo>
                  <a:cubicBezTo>
                    <a:pt x="450546" y="252401"/>
                    <a:pt x="450546" y="252401"/>
                    <a:pt x="450546" y="252401"/>
                  </a:cubicBezTo>
                  <a:cubicBezTo>
                    <a:pt x="447972" y="252401"/>
                    <a:pt x="447972" y="252401"/>
                    <a:pt x="447972" y="252401"/>
                  </a:cubicBezTo>
                  <a:cubicBezTo>
                    <a:pt x="445397" y="252401"/>
                    <a:pt x="445397" y="252401"/>
                    <a:pt x="445397" y="252401"/>
                  </a:cubicBezTo>
                  <a:cubicBezTo>
                    <a:pt x="445397" y="249825"/>
                    <a:pt x="445397" y="249825"/>
                    <a:pt x="445397" y="249825"/>
                  </a:cubicBezTo>
                  <a:cubicBezTo>
                    <a:pt x="445397" y="249825"/>
                    <a:pt x="442823" y="249825"/>
                    <a:pt x="442823" y="249825"/>
                  </a:cubicBezTo>
                  <a:cubicBezTo>
                    <a:pt x="440248" y="249825"/>
                    <a:pt x="440248" y="249825"/>
                    <a:pt x="440248" y="249825"/>
                  </a:cubicBezTo>
                  <a:cubicBezTo>
                    <a:pt x="437674" y="249825"/>
                    <a:pt x="437674" y="249825"/>
                    <a:pt x="437674" y="249825"/>
                  </a:cubicBezTo>
                  <a:cubicBezTo>
                    <a:pt x="437674" y="247250"/>
                    <a:pt x="437674" y="247250"/>
                    <a:pt x="437674" y="247250"/>
                  </a:cubicBezTo>
                  <a:cubicBezTo>
                    <a:pt x="435099" y="247250"/>
                    <a:pt x="435099" y="247250"/>
                    <a:pt x="435099" y="247250"/>
                  </a:cubicBezTo>
                  <a:cubicBezTo>
                    <a:pt x="432524" y="247250"/>
                    <a:pt x="432524" y="247250"/>
                    <a:pt x="432524" y="247250"/>
                  </a:cubicBezTo>
                  <a:cubicBezTo>
                    <a:pt x="432524" y="244674"/>
                    <a:pt x="432524" y="244674"/>
                    <a:pt x="432524" y="244674"/>
                  </a:cubicBezTo>
                  <a:cubicBezTo>
                    <a:pt x="429950" y="244674"/>
                    <a:pt x="429950" y="244674"/>
                    <a:pt x="429950" y="244674"/>
                  </a:cubicBezTo>
                  <a:cubicBezTo>
                    <a:pt x="427375" y="244674"/>
                    <a:pt x="427375" y="244674"/>
                    <a:pt x="427375" y="244674"/>
                  </a:cubicBezTo>
                  <a:cubicBezTo>
                    <a:pt x="427375" y="242099"/>
                    <a:pt x="427375" y="242099"/>
                    <a:pt x="427375" y="242099"/>
                  </a:cubicBezTo>
                  <a:cubicBezTo>
                    <a:pt x="424801" y="242099"/>
                    <a:pt x="424801" y="242099"/>
                    <a:pt x="424801" y="242099"/>
                  </a:cubicBezTo>
                  <a:cubicBezTo>
                    <a:pt x="424801" y="239523"/>
                    <a:pt x="424801" y="239523"/>
                    <a:pt x="424801" y="239523"/>
                  </a:cubicBezTo>
                  <a:cubicBezTo>
                    <a:pt x="424801" y="239523"/>
                    <a:pt x="424801" y="239523"/>
                    <a:pt x="422226" y="239523"/>
                  </a:cubicBezTo>
                  <a:cubicBezTo>
                    <a:pt x="419652" y="239523"/>
                    <a:pt x="419652" y="239523"/>
                    <a:pt x="419652" y="239523"/>
                  </a:cubicBezTo>
                  <a:cubicBezTo>
                    <a:pt x="419652" y="236948"/>
                    <a:pt x="419652" y="236948"/>
                    <a:pt x="419652" y="236948"/>
                  </a:cubicBezTo>
                  <a:cubicBezTo>
                    <a:pt x="417077" y="236948"/>
                    <a:pt x="417077" y="236948"/>
                    <a:pt x="417077" y="236948"/>
                  </a:cubicBezTo>
                  <a:cubicBezTo>
                    <a:pt x="417077" y="234372"/>
                    <a:pt x="417077" y="234372"/>
                    <a:pt x="417077" y="234372"/>
                  </a:cubicBezTo>
                  <a:cubicBezTo>
                    <a:pt x="414503" y="234372"/>
                    <a:pt x="414503" y="234372"/>
                    <a:pt x="414503" y="234372"/>
                  </a:cubicBezTo>
                  <a:cubicBezTo>
                    <a:pt x="414503" y="234372"/>
                    <a:pt x="411928" y="234372"/>
                    <a:pt x="411928" y="234372"/>
                  </a:cubicBezTo>
                  <a:cubicBezTo>
                    <a:pt x="409353" y="234372"/>
                    <a:pt x="409353" y="234372"/>
                    <a:pt x="409353" y="234372"/>
                  </a:cubicBezTo>
                  <a:cubicBezTo>
                    <a:pt x="409353" y="231797"/>
                    <a:pt x="409353" y="231797"/>
                    <a:pt x="409353" y="231797"/>
                  </a:cubicBezTo>
                  <a:cubicBezTo>
                    <a:pt x="406779" y="231797"/>
                    <a:pt x="406779" y="231797"/>
                    <a:pt x="406779" y="231797"/>
                  </a:cubicBezTo>
                  <a:cubicBezTo>
                    <a:pt x="406779" y="229221"/>
                    <a:pt x="406779" y="229221"/>
                    <a:pt x="406779" y="229221"/>
                  </a:cubicBezTo>
                  <a:cubicBezTo>
                    <a:pt x="404204" y="229221"/>
                    <a:pt x="404204" y="229221"/>
                    <a:pt x="404204" y="229221"/>
                  </a:cubicBezTo>
                  <a:cubicBezTo>
                    <a:pt x="401630" y="229221"/>
                    <a:pt x="401630" y="229221"/>
                    <a:pt x="401630" y="229221"/>
                  </a:cubicBezTo>
                  <a:cubicBezTo>
                    <a:pt x="401630" y="229221"/>
                    <a:pt x="401630" y="226646"/>
                    <a:pt x="401630" y="226646"/>
                  </a:cubicBezTo>
                  <a:cubicBezTo>
                    <a:pt x="399055" y="226646"/>
                    <a:pt x="399055" y="226646"/>
                    <a:pt x="399055" y="226646"/>
                  </a:cubicBezTo>
                  <a:cubicBezTo>
                    <a:pt x="396481" y="226646"/>
                    <a:pt x="396481" y="226646"/>
                    <a:pt x="396481" y="226646"/>
                  </a:cubicBezTo>
                  <a:cubicBezTo>
                    <a:pt x="396481" y="224070"/>
                    <a:pt x="396481" y="224070"/>
                    <a:pt x="396481" y="224070"/>
                  </a:cubicBezTo>
                  <a:cubicBezTo>
                    <a:pt x="393906" y="224070"/>
                    <a:pt x="393906" y="224070"/>
                    <a:pt x="393906" y="224070"/>
                  </a:cubicBezTo>
                  <a:cubicBezTo>
                    <a:pt x="393906" y="221494"/>
                    <a:pt x="393906" y="221494"/>
                    <a:pt x="393906" y="221494"/>
                  </a:cubicBezTo>
                  <a:cubicBezTo>
                    <a:pt x="391332" y="221494"/>
                    <a:pt x="391332" y="221494"/>
                    <a:pt x="391332" y="221494"/>
                  </a:cubicBezTo>
                  <a:cubicBezTo>
                    <a:pt x="388757" y="221494"/>
                    <a:pt x="388757" y="221494"/>
                    <a:pt x="388757" y="221494"/>
                  </a:cubicBezTo>
                  <a:cubicBezTo>
                    <a:pt x="388757" y="218919"/>
                    <a:pt x="388757" y="218919"/>
                    <a:pt x="388757" y="218919"/>
                  </a:cubicBezTo>
                  <a:cubicBezTo>
                    <a:pt x="386183" y="218919"/>
                    <a:pt x="386183" y="218919"/>
                    <a:pt x="386183" y="218919"/>
                  </a:cubicBezTo>
                  <a:cubicBezTo>
                    <a:pt x="386183" y="216343"/>
                    <a:pt x="386183" y="216343"/>
                    <a:pt x="386183" y="216343"/>
                  </a:cubicBezTo>
                  <a:cubicBezTo>
                    <a:pt x="383608" y="216343"/>
                    <a:pt x="383608" y="216343"/>
                    <a:pt x="383608" y="216343"/>
                  </a:cubicBezTo>
                  <a:cubicBezTo>
                    <a:pt x="383608" y="213768"/>
                    <a:pt x="383608" y="213768"/>
                    <a:pt x="383608" y="213768"/>
                  </a:cubicBezTo>
                  <a:cubicBezTo>
                    <a:pt x="381033" y="213768"/>
                    <a:pt x="381033" y="213768"/>
                    <a:pt x="381033" y="213768"/>
                  </a:cubicBezTo>
                  <a:cubicBezTo>
                    <a:pt x="381033" y="211192"/>
                    <a:pt x="381033" y="211192"/>
                    <a:pt x="378459" y="211192"/>
                  </a:cubicBezTo>
                  <a:cubicBezTo>
                    <a:pt x="375884" y="211192"/>
                    <a:pt x="375884" y="211192"/>
                    <a:pt x="375884" y="211192"/>
                  </a:cubicBezTo>
                  <a:cubicBezTo>
                    <a:pt x="373310" y="211192"/>
                    <a:pt x="373310" y="211192"/>
                    <a:pt x="373310" y="211192"/>
                  </a:cubicBezTo>
                  <a:cubicBezTo>
                    <a:pt x="373310" y="208617"/>
                    <a:pt x="373310" y="208617"/>
                    <a:pt x="373310" y="208617"/>
                  </a:cubicBezTo>
                  <a:cubicBezTo>
                    <a:pt x="373310" y="208617"/>
                    <a:pt x="370735" y="208617"/>
                    <a:pt x="370735" y="208617"/>
                  </a:cubicBezTo>
                  <a:cubicBezTo>
                    <a:pt x="368161" y="208617"/>
                    <a:pt x="368161" y="208617"/>
                    <a:pt x="368161" y="208617"/>
                  </a:cubicBezTo>
                  <a:cubicBezTo>
                    <a:pt x="368161" y="206041"/>
                    <a:pt x="368161" y="206041"/>
                    <a:pt x="368161" y="206041"/>
                  </a:cubicBezTo>
                  <a:cubicBezTo>
                    <a:pt x="368161" y="203466"/>
                    <a:pt x="368161" y="203466"/>
                    <a:pt x="368161" y="203466"/>
                  </a:cubicBezTo>
                  <a:cubicBezTo>
                    <a:pt x="368161" y="203466"/>
                    <a:pt x="365586" y="203466"/>
                    <a:pt x="365586" y="203466"/>
                  </a:cubicBezTo>
                  <a:cubicBezTo>
                    <a:pt x="363012" y="203466"/>
                    <a:pt x="363012" y="203466"/>
                    <a:pt x="363012" y="203466"/>
                  </a:cubicBezTo>
                  <a:cubicBezTo>
                    <a:pt x="363012" y="200890"/>
                    <a:pt x="363012" y="200890"/>
                    <a:pt x="363012" y="200890"/>
                  </a:cubicBezTo>
                  <a:cubicBezTo>
                    <a:pt x="360437" y="200890"/>
                    <a:pt x="360437" y="200890"/>
                    <a:pt x="360437" y="200890"/>
                  </a:cubicBezTo>
                  <a:cubicBezTo>
                    <a:pt x="360437" y="198315"/>
                    <a:pt x="360437" y="198315"/>
                    <a:pt x="360437" y="198315"/>
                  </a:cubicBezTo>
                  <a:cubicBezTo>
                    <a:pt x="357862" y="198315"/>
                    <a:pt x="357862" y="198315"/>
                    <a:pt x="357862" y="198315"/>
                  </a:cubicBezTo>
                  <a:cubicBezTo>
                    <a:pt x="355288" y="198315"/>
                    <a:pt x="355288" y="198315"/>
                    <a:pt x="355288" y="198315"/>
                  </a:cubicBezTo>
                  <a:cubicBezTo>
                    <a:pt x="355288" y="195739"/>
                    <a:pt x="355288" y="195739"/>
                    <a:pt x="355288" y="195739"/>
                  </a:cubicBezTo>
                  <a:cubicBezTo>
                    <a:pt x="352713" y="195739"/>
                    <a:pt x="352713" y="195739"/>
                    <a:pt x="352713" y="195739"/>
                  </a:cubicBezTo>
                  <a:cubicBezTo>
                    <a:pt x="352713" y="193164"/>
                    <a:pt x="352713" y="193164"/>
                    <a:pt x="352713" y="193164"/>
                  </a:cubicBezTo>
                  <a:cubicBezTo>
                    <a:pt x="350139" y="193164"/>
                    <a:pt x="350139" y="193164"/>
                    <a:pt x="350139" y="193164"/>
                  </a:cubicBezTo>
                  <a:cubicBezTo>
                    <a:pt x="350139" y="190588"/>
                    <a:pt x="350139" y="190588"/>
                    <a:pt x="350139" y="190588"/>
                  </a:cubicBezTo>
                  <a:cubicBezTo>
                    <a:pt x="350139" y="190588"/>
                    <a:pt x="350139" y="190588"/>
                    <a:pt x="347564" y="190588"/>
                  </a:cubicBezTo>
                  <a:cubicBezTo>
                    <a:pt x="344990" y="190588"/>
                    <a:pt x="344990" y="190588"/>
                    <a:pt x="344990" y="190588"/>
                  </a:cubicBezTo>
                  <a:cubicBezTo>
                    <a:pt x="344990" y="188013"/>
                    <a:pt x="344990" y="188013"/>
                    <a:pt x="344990" y="188013"/>
                  </a:cubicBezTo>
                  <a:cubicBezTo>
                    <a:pt x="342415" y="188013"/>
                    <a:pt x="342415" y="188013"/>
                    <a:pt x="342415" y="188013"/>
                  </a:cubicBezTo>
                  <a:cubicBezTo>
                    <a:pt x="342415" y="185437"/>
                    <a:pt x="342415" y="185437"/>
                    <a:pt x="342415" y="185437"/>
                  </a:cubicBezTo>
                  <a:cubicBezTo>
                    <a:pt x="339841" y="185437"/>
                    <a:pt x="339841" y="185437"/>
                    <a:pt x="339841" y="185437"/>
                  </a:cubicBezTo>
                  <a:cubicBezTo>
                    <a:pt x="339841" y="182862"/>
                    <a:pt x="339841" y="182862"/>
                    <a:pt x="339841" y="182862"/>
                  </a:cubicBezTo>
                  <a:cubicBezTo>
                    <a:pt x="337266" y="182862"/>
                    <a:pt x="337266" y="182862"/>
                    <a:pt x="337266" y="182862"/>
                  </a:cubicBezTo>
                  <a:cubicBezTo>
                    <a:pt x="337266" y="180286"/>
                    <a:pt x="337266" y="180286"/>
                    <a:pt x="337266" y="180286"/>
                  </a:cubicBezTo>
                  <a:cubicBezTo>
                    <a:pt x="334692" y="180286"/>
                    <a:pt x="334692" y="180286"/>
                    <a:pt x="334692" y="180286"/>
                  </a:cubicBezTo>
                  <a:cubicBezTo>
                    <a:pt x="334692" y="177711"/>
                    <a:pt x="334692" y="177711"/>
                    <a:pt x="334692" y="177711"/>
                  </a:cubicBezTo>
                  <a:cubicBezTo>
                    <a:pt x="332117" y="177711"/>
                    <a:pt x="332117" y="177711"/>
                    <a:pt x="332117" y="177711"/>
                  </a:cubicBezTo>
                  <a:cubicBezTo>
                    <a:pt x="332117" y="175135"/>
                    <a:pt x="332117" y="175135"/>
                    <a:pt x="332117" y="175135"/>
                  </a:cubicBezTo>
                  <a:cubicBezTo>
                    <a:pt x="332117" y="175135"/>
                    <a:pt x="332117" y="175135"/>
                    <a:pt x="329542" y="175135"/>
                  </a:cubicBezTo>
                  <a:cubicBezTo>
                    <a:pt x="326968" y="175135"/>
                    <a:pt x="326968" y="175135"/>
                    <a:pt x="326968" y="175135"/>
                  </a:cubicBezTo>
                  <a:cubicBezTo>
                    <a:pt x="326968" y="172560"/>
                    <a:pt x="326968" y="172560"/>
                    <a:pt x="326968" y="172560"/>
                  </a:cubicBezTo>
                  <a:cubicBezTo>
                    <a:pt x="324393" y="172560"/>
                    <a:pt x="324393" y="172560"/>
                    <a:pt x="324393" y="172560"/>
                  </a:cubicBezTo>
                  <a:cubicBezTo>
                    <a:pt x="324393" y="169984"/>
                    <a:pt x="324393" y="169984"/>
                    <a:pt x="324393" y="169984"/>
                  </a:cubicBezTo>
                  <a:cubicBezTo>
                    <a:pt x="321819" y="169984"/>
                    <a:pt x="321819" y="169984"/>
                    <a:pt x="321819" y="169984"/>
                  </a:cubicBezTo>
                  <a:cubicBezTo>
                    <a:pt x="321819" y="167409"/>
                    <a:pt x="321819" y="167409"/>
                    <a:pt x="321819" y="167409"/>
                  </a:cubicBezTo>
                  <a:cubicBezTo>
                    <a:pt x="319244" y="167409"/>
                    <a:pt x="319244" y="167409"/>
                    <a:pt x="319244" y="167409"/>
                  </a:cubicBezTo>
                  <a:cubicBezTo>
                    <a:pt x="319244" y="164833"/>
                    <a:pt x="319244" y="164833"/>
                    <a:pt x="319244" y="164833"/>
                  </a:cubicBezTo>
                  <a:cubicBezTo>
                    <a:pt x="319244" y="162258"/>
                    <a:pt x="319244" y="162258"/>
                    <a:pt x="319244" y="162258"/>
                  </a:cubicBezTo>
                  <a:cubicBezTo>
                    <a:pt x="316670" y="162258"/>
                    <a:pt x="316670" y="162258"/>
                    <a:pt x="316670" y="162258"/>
                  </a:cubicBezTo>
                  <a:cubicBezTo>
                    <a:pt x="316670" y="159682"/>
                    <a:pt x="316670" y="159682"/>
                    <a:pt x="316670" y="159682"/>
                  </a:cubicBezTo>
                  <a:cubicBezTo>
                    <a:pt x="314095" y="159682"/>
                    <a:pt x="314095" y="159682"/>
                    <a:pt x="314095" y="159682"/>
                  </a:cubicBezTo>
                  <a:cubicBezTo>
                    <a:pt x="314095" y="157107"/>
                    <a:pt x="314095" y="157107"/>
                    <a:pt x="314095" y="157107"/>
                  </a:cubicBezTo>
                  <a:cubicBezTo>
                    <a:pt x="311521" y="157107"/>
                    <a:pt x="311521" y="157107"/>
                    <a:pt x="311521" y="157107"/>
                  </a:cubicBezTo>
                  <a:cubicBezTo>
                    <a:pt x="311521" y="154531"/>
                    <a:pt x="311521" y="154531"/>
                    <a:pt x="311521" y="154531"/>
                  </a:cubicBezTo>
                  <a:cubicBezTo>
                    <a:pt x="308946" y="154531"/>
                    <a:pt x="308946" y="154531"/>
                    <a:pt x="308946" y="154531"/>
                  </a:cubicBezTo>
                  <a:cubicBezTo>
                    <a:pt x="308946" y="151956"/>
                    <a:pt x="308946" y="151956"/>
                    <a:pt x="308946" y="151956"/>
                  </a:cubicBezTo>
                  <a:cubicBezTo>
                    <a:pt x="306372" y="151956"/>
                    <a:pt x="306372" y="151956"/>
                    <a:pt x="306372" y="151956"/>
                  </a:cubicBezTo>
                  <a:cubicBezTo>
                    <a:pt x="306372" y="149380"/>
                    <a:pt x="306372" y="149380"/>
                    <a:pt x="306372" y="149380"/>
                  </a:cubicBezTo>
                  <a:cubicBezTo>
                    <a:pt x="303797" y="149380"/>
                    <a:pt x="303797" y="149380"/>
                    <a:pt x="303797" y="149380"/>
                  </a:cubicBezTo>
                  <a:cubicBezTo>
                    <a:pt x="303797" y="146805"/>
                    <a:pt x="303797" y="146805"/>
                    <a:pt x="303797" y="146805"/>
                  </a:cubicBezTo>
                  <a:cubicBezTo>
                    <a:pt x="301222" y="146805"/>
                    <a:pt x="301222" y="146805"/>
                    <a:pt x="301222" y="146805"/>
                  </a:cubicBezTo>
                  <a:cubicBezTo>
                    <a:pt x="301222" y="144229"/>
                    <a:pt x="301222" y="144229"/>
                    <a:pt x="301222" y="144229"/>
                  </a:cubicBezTo>
                  <a:cubicBezTo>
                    <a:pt x="298648" y="144229"/>
                    <a:pt x="298648" y="144229"/>
                    <a:pt x="298648" y="144229"/>
                  </a:cubicBezTo>
                  <a:cubicBezTo>
                    <a:pt x="298648" y="141653"/>
                    <a:pt x="298648" y="141653"/>
                    <a:pt x="298648" y="141653"/>
                  </a:cubicBezTo>
                  <a:cubicBezTo>
                    <a:pt x="298648" y="139078"/>
                    <a:pt x="298648" y="139078"/>
                    <a:pt x="298648" y="139078"/>
                  </a:cubicBezTo>
                  <a:cubicBezTo>
                    <a:pt x="296073" y="139078"/>
                    <a:pt x="296073" y="139078"/>
                    <a:pt x="296073" y="139078"/>
                  </a:cubicBezTo>
                  <a:cubicBezTo>
                    <a:pt x="296073" y="136502"/>
                    <a:pt x="296073" y="136502"/>
                    <a:pt x="296073" y="136502"/>
                  </a:cubicBezTo>
                  <a:cubicBezTo>
                    <a:pt x="293499" y="136502"/>
                    <a:pt x="293499" y="136502"/>
                    <a:pt x="293499" y="136502"/>
                  </a:cubicBezTo>
                  <a:cubicBezTo>
                    <a:pt x="293499" y="133927"/>
                    <a:pt x="293499" y="133927"/>
                    <a:pt x="293499" y="133927"/>
                  </a:cubicBezTo>
                  <a:cubicBezTo>
                    <a:pt x="290924" y="133927"/>
                    <a:pt x="290924" y="133927"/>
                    <a:pt x="290924" y="133927"/>
                  </a:cubicBezTo>
                  <a:cubicBezTo>
                    <a:pt x="290924" y="131351"/>
                    <a:pt x="290924" y="131351"/>
                    <a:pt x="290924" y="131351"/>
                  </a:cubicBezTo>
                  <a:cubicBezTo>
                    <a:pt x="290924" y="128776"/>
                    <a:pt x="290924" y="128776"/>
                    <a:pt x="290924" y="128776"/>
                  </a:cubicBezTo>
                  <a:cubicBezTo>
                    <a:pt x="288350" y="128776"/>
                    <a:pt x="288350" y="128776"/>
                    <a:pt x="288350" y="128776"/>
                  </a:cubicBezTo>
                  <a:cubicBezTo>
                    <a:pt x="288350" y="126200"/>
                    <a:pt x="288350" y="126200"/>
                    <a:pt x="288350" y="126200"/>
                  </a:cubicBezTo>
                  <a:cubicBezTo>
                    <a:pt x="285775" y="126200"/>
                    <a:pt x="285775" y="126200"/>
                    <a:pt x="285775" y="126200"/>
                  </a:cubicBezTo>
                  <a:cubicBezTo>
                    <a:pt x="285775" y="123625"/>
                    <a:pt x="285775" y="123625"/>
                    <a:pt x="285775" y="123625"/>
                  </a:cubicBezTo>
                  <a:cubicBezTo>
                    <a:pt x="283201" y="123625"/>
                    <a:pt x="283201" y="121049"/>
                    <a:pt x="283201" y="121049"/>
                  </a:cubicBezTo>
                  <a:cubicBezTo>
                    <a:pt x="283201" y="118474"/>
                    <a:pt x="283201" y="118474"/>
                    <a:pt x="283201" y="118474"/>
                  </a:cubicBezTo>
                  <a:cubicBezTo>
                    <a:pt x="280626" y="118474"/>
                    <a:pt x="280626" y="118474"/>
                    <a:pt x="280626" y="118474"/>
                  </a:cubicBezTo>
                  <a:cubicBezTo>
                    <a:pt x="280626" y="115898"/>
                    <a:pt x="280626" y="115898"/>
                    <a:pt x="280626" y="115898"/>
                  </a:cubicBezTo>
                  <a:cubicBezTo>
                    <a:pt x="278051" y="113323"/>
                    <a:pt x="278051" y="113323"/>
                    <a:pt x="278051" y="113323"/>
                  </a:cubicBezTo>
                  <a:cubicBezTo>
                    <a:pt x="278051" y="110747"/>
                    <a:pt x="278051" y="110747"/>
                    <a:pt x="278051" y="110747"/>
                  </a:cubicBezTo>
                  <a:cubicBezTo>
                    <a:pt x="275477" y="110747"/>
                    <a:pt x="275477" y="110747"/>
                    <a:pt x="275477" y="110747"/>
                  </a:cubicBezTo>
                  <a:cubicBezTo>
                    <a:pt x="275477" y="108172"/>
                    <a:pt x="275477" y="108172"/>
                    <a:pt x="275477" y="108172"/>
                  </a:cubicBezTo>
                  <a:cubicBezTo>
                    <a:pt x="275477" y="108172"/>
                    <a:pt x="272902" y="108172"/>
                    <a:pt x="272902" y="108172"/>
                  </a:cubicBezTo>
                  <a:cubicBezTo>
                    <a:pt x="272902" y="110747"/>
                    <a:pt x="272902" y="110747"/>
                    <a:pt x="272902" y="110747"/>
                  </a:cubicBezTo>
                  <a:cubicBezTo>
                    <a:pt x="270328" y="110747"/>
                    <a:pt x="270328" y="110747"/>
                    <a:pt x="270328" y="110747"/>
                  </a:cubicBezTo>
                  <a:cubicBezTo>
                    <a:pt x="270328" y="110747"/>
                    <a:pt x="270328" y="110747"/>
                    <a:pt x="270328" y="113323"/>
                  </a:cubicBezTo>
                  <a:cubicBezTo>
                    <a:pt x="270328" y="115898"/>
                    <a:pt x="270328" y="115898"/>
                    <a:pt x="270328" y="115898"/>
                  </a:cubicBezTo>
                  <a:cubicBezTo>
                    <a:pt x="267753" y="115898"/>
                    <a:pt x="267753" y="115898"/>
                    <a:pt x="267753" y="115898"/>
                  </a:cubicBezTo>
                  <a:cubicBezTo>
                    <a:pt x="267753" y="115898"/>
                    <a:pt x="267753" y="115898"/>
                    <a:pt x="267753" y="118474"/>
                  </a:cubicBezTo>
                  <a:cubicBezTo>
                    <a:pt x="265179" y="118474"/>
                    <a:pt x="265179" y="118474"/>
                    <a:pt x="265179" y="118474"/>
                  </a:cubicBezTo>
                  <a:cubicBezTo>
                    <a:pt x="265179" y="118474"/>
                    <a:pt x="265179" y="121049"/>
                    <a:pt x="265179" y="121049"/>
                  </a:cubicBezTo>
                  <a:cubicBezTo>
                    <a:pt x="265179" y="121049"/>
                    <a:pt x="265179" y="123625"/>
                    <a:pt x="265179" y="123625"/>
                  </a:cubicBezTo>
                  <a:cubicBezTo>
                    <a:pt x="265179" y="126200"/>
                    <a:pt x="265179" y="126200"/>
                    <a:pt x="265179" y="126200"/>
                  </a:cubicBezTo>
                  <a:cubicBezTo>
                    <a:pt x="262604" y="126200"/>
                    <a:pt x="262604" y="126200"/>
                    <a:pt x="262604" y="126200"/>
                  </a:cubicBezTo>
                  <a:cubicBezTo>
                    <a:pt x="262604" y="126200"/>
                    <a:pt x="262604" y="126200"/>
                    <a:pt x="262604" y="128776"/>
                  </a:cubicBezTo>
                  <a:cubicBezTo>
                    <a:pt x="262604" y="128776"/>
                    <a:pt x="260030" y="128776"/>
                    <a:pt x="260030" y="128776"/>
                  </a:cubicBezTo>
                  <a:cubicBezTo>
                    <a:pt x="260030" y="131351"/>
                    <a:pt x="260030" y="131351"/>
                    <a:pt x="260030" y="131351"/>
                  </a:cubicBezTo>
                  <a:cubicBezTo>
                    <a:pt x="260030" y="131351"/>
                    <a:pt x="260030" y="131351"/>
                    <a:pt x="260030" y="133927"/>
                  </a:cubicBezTo>
                  <a:cubicBezTo>
                    <a:pt x="257455" y="133927"/>
                    <a:pt x="257455" y="133927"/>
                    <a:pt x="257455" y="133927"/>
                  </a:cubicBezTo>
                  <a:cubicBezTo>
                    <a:pt x="257455" y="133927"/>
                    <a:pt x="257455" y="133927"/>
                    <a:pt x="257455" y="136502"/>
                  </a:cubicBezTo>
                  <a:cubicBezTo>
                    <a:pt x="254881" y="136502"/>
                    <a:pt x="254881" y="136502"/>
                    <a:pt x="254881" y="136502"/>
                  </a:cubicBezTo>
                  <a:cubicBezTo>
                    <a:pt x="254881" y="139078"/>
                    <a:pt x="254881" y="139078"/>
                    <a:pt x="254881" y="139078"/>
                  </a:cubicBezTo>
                  <a:cubicBezTo>
                    <a:pt x="254881" y="139078"/>
                    <a:pt x="254881" y="139078"/>
                    <a:pt x="254881" y="141653"/>
                  </a:cubicBezTo>
                  <a:cubicBezTo>
                    <a:pt x="254881" y="141653"/>
                    <a:pt x="252306" y="141653"/>
                    <a:pt x="252306" y="141653"/>
                  </a:cubicBezTo>
                  <a:cubicBezTo>
                    <a:pt x="252306" y="141653"/>
                    <a:pt x="252306" y="141653"/>
                    <a:pt x="252306" y="144229"/>
                  </a:cubicBezTo>
                  <a:cubicBezTo>
                    <a:pt x="252306" y="144229"/>
                    <a:pt x="252306" y="144229"/>
                    <a:pt x="252306" y="146805"/>
                  </a:cubicBezTo>
                  <a:cubicBezTo>
                    <a:pt x="249731" y="146805"/>
                    <a:pt x="249731" y="146805"/>
                    <a:pt x="249731" y="146805"/>
                  </a:cubicBezTo>
                  <a:cubicBezTo>
                    <a:pt x="249731" y="149380"/>
                    <a:pt x="249731" y="149380"/>
                    <a:pt x="249731" y="149380"/>
                  </a:cubicBezTo>
                  <a:cubicBezTo>
                    <a:pt x="247157" y="149380"/>
                    <a:pt x="247157" y="149380"/>
                    <a:pt x="247157" y="149380"/>
                  </a:cubicBezTo>
                  <a:cubicBezTo>
                    <a:pt x="247157" y="151956"/>
                    <a:pt x="247157" y="151956"/>
                    <a:pt x="247157" y="151956"/>
                  </a:cubicBezTo>
                  <a:cubicBezTo>
                    <a:pt x="244582" y="151956"/>
                    <a:pt x="244582" y="151956"/>
                    <a:pt x="244582" y="154531"/>
                  </a:cubicBezTo>
                  <a:cubicBezTo>
                    <a:pt x="244582" y="154531"/>
                    <a:pt x="244582" y="154531"/>
                    <a:pt x="244582" y="157107"/>
                  </a:cubicBezTo>
                  <a:cubicBezTo>
                    <a:pt x="242008" y="157107"/>
                    <a:pt x="242008" y="157107"/>
                    <a:pt x="242008" y="157107"/>
                  </a:cubicBezTo>
                  <a:cubicBezTo>
                    <a:pt x="242008" y="157107"/>
                    <a:pt x="242008" y="157107"/>
                    <a:pt x="242008" y="159682"/>
                  </a:cubicBezTo>
                  <a:cubicBezTo>
                    <a:pt x="239433" y="159682"/>
                    <a:pt x="239433" y="159682"/>
                    <a:pt x="239433" y="159682"/>
                  </a:cubicBezTo>
                  <a:cubicBezTo>
                    <a:pt x="239433" y="159682"/>
                    <a:pt x="239433" y="159682"/>
                    <a:pt x="239433" y="162258"/>
                  </a:cubicBezTo>
                  <a:cubicBezTo>
                    <a:pt x="239433" y="162258"/>
                    <a:pt x="239433" y="162258"/>
                    <a:pt x="239433" y="164833"/>
                  </a:cubicBezTo>
                  <a:cubicBezTo>
                    <a:pt x="236859" y="164833"/>
                    <a:pt x="236859" y="164833"/>
                    <a:pt x="236859" y="164833"/>
                  </a:cubicBezTo>
                  <a:cubicBezTo>
                    <a:pt x="236859" y="167409"/>
                    <a:pt x="236859" y="167409"/>
                    <a:pt x="236859" y="167409"/>
                  </a:cubicBezTo>
                  <a:cubicBezTo>
                    <a:pt x="234284" y="167409"/>
                    <a:pt x="234284" y="167409"/>
                    <a:pt x="234284" y="167409"/>
                  </a:cubicBezTo>
                  <a:cubicBezTo>
                    <a:pt x="234284" y="169984"/>
                    <a:pt x="234284" y="169984"/>
                    <a:pt x="234284" y="169984"/>
                  </a:cubicBezTo>
                  <a:cubicBezTo>
                    <a:pt x="231710" y="169984"/>
                    <a:pt x="231710" y="169984"/>
                    <a:pt x="231710" y="169984"/>
                  </a:cubicBezTo>
                  <a:cubicBezTo>
                    <a:pt x="231710" y="169984"/>
                    <a:pt x="231710" y="169984"/>
                    <a:pt x="231710" y="172560"/>
                  </a:cubicBezTo>
                  <a:cubicBezTo>
                    <a:pt x="229135" y="172560"/>
                    <a:pt x="229135" y="172560"/>
                    <a:pt x="229135" y="172560"/>
                  </a:cubicBezTo>
                  <a:cubicBezTo>
                    <a:pt x="229135" y="172560"/>
                    <a:pt x="229135" y="172560"/>
                    <a:pt x="229135" y="175135"/>
                  </a:cubicBezTo>
                  <a:cubicBezTo>
                    <a:pt x="226560" y="175135"/>
                    <a:pt x="226560" y="175135"/>
                    <a:pt x="226560" y="175135"/>
                  </a:cubicBezTo>
                  <a:cubicBezTo>
                    <a:pt x="226560" y="177711"/>
                    <a:pt x="226560" y="177711"/>
                    <a:pt x="226560" y="177711"/>
                  </a:cubicBezTo>
                  <a:cubicBezTo>
                    <a:pt x="223986" y="177711"/>
                    <a:pt x="223986" y="177711"/>
                    <a:pt x="223986" y="177711"/>
                  </a:cubicBezTo>
                  <a:cubicBezTo>
                    <a:pt x="223986" y="177711"/>
                    <a:pt x="223986" y="177711"/>
                    <a:pt x="223986" y="180286"/>
                  </a:cubicBezTo>
                  <a:cubicBezTo>
                    <a:pt x="223986" y="180286"/>
                    <a:pt x="223986" y="180286"/>
                    <a:pt x="223986" y="182862"/>
                  </a:cubicBezTo>
                  <a:cubicBezTo>
                    <a:pt x="221411" y="182862"/>
                    <a:pt x="221411" y="182862"/>
                    <a:pt x="221411" y="182862"/>
                  </a:cubicBezTo>
                  <a:cubicBezTo>
                    <a:pt x="218837" y="182862"/>
                    <a:pt x="218837" y="182862"/>
                    <a:pt x="218837" y="182862"/>
                  </a:cubicBezTo>
                  <a:cubicBezTo>
                    <a:pt x="218837" y="182862"/>
                    <a:pt x="218837" y="182862"/>
                    <a:pt x="218837" y="185437"/>
                  </a:cubicBezTo>
                  <a:cubicBezTo>
                    <a:pt x="218837" y="185437"/>
                    <a:pt x="216262" y="185437"/>
                    <a:pt x="216262" y="185437"/>
                  </a:cubicBezTo>
                  <a:cubicBezTo>
                    <a:pt x="216262" y="185437"/>
                    <a:pt x="216262" y="185437"/>
                    <a:pt x="216262" y="188013"/>
                  </a:cubicBezTo>
                  <a:cubicBezTo>
                    <a:pt x="213688" y="188013"/>
                    <a:pt x="213688" y="188013"/>
                    <a:pt x="213688" y="188013"/>
                  </a:cubicBezTo>
                  <a:cubicBezTo>
                    <a:pt x="213688" y="188013"/>
                    <a:pt x="213688" y="188013"/>
                    <a:pt x="213688" y="190588"/>
                  </a:cubicBezTo>
                  <a:cubicBezTo>
                    <a:pt x="211113" y="190588"/>
                    <a:pt x="211113" y="190588"/>
                    <a:pt x="211113" y="190588"/>
                  </a:cubicBezTo>
                  <a:cubicBezTo>
                    <a:pt x="211113" y="190588"/>
                    <a:pt x="211113" y="190588"/>
                    <a:pt x="211113" y="193164"/>
                  </a:cubicBezTo>
                  <a:cubicBezTo>
                    <a:pt x="208539" y="193164"/>
                    <a:pt x="208539" y="193164"/>
                    <a:pt x="208539" y="193164"/>
                  </a:cubicBezTo>
                  <a:cubicBezTo>
                    <a:pt x="208539" y="195739"/>
                    <a:pt x="208539" y="195739"/>
                    <a:pt x="208539" y="195739"/>
                  </a:cubicBezTo>
                  <a:cubicBezTo>
                    <a:pt x="205964" y="195739"/>
                    <a:pt x="205964" y="195739"/>
                    <a:pt x="205964" y="195739"/>
                  </a:cubicBezTo>
                  <a:cubicBezTo>
                    <a:pt x="205964" y="195739"/>
                    <a:pt x="205964" y="195739"/>
                    <a:pt x="205964" y="198315"/>
                  </a:cubicBezTo>
                  <a:cubicBezTo>
                    <a:pt x="203390" y="198315"/>
                    <a:pt x="203390" y="198315"/>
                    <a:pt x="203390" y="198315"/>
                  </a:cubicBezTo>
                  <a:cubicBezTo>
                    <a:pt x="203390" y="198315"/>
                    <a:pt x="203390" y="198315"/>
                    <a:pt x="203390" y="200890"/>
                  </a:cubicBezTo>
                  <a:cubicBezTo>
                    <a:pt x="200815" y="200890"/>
                    <a:pt x="200815" y="200890"/>
                    <a:pt x="200815" y="200890"/>
                  </a:cubicBezTo>
                  <a:cubicBezTo>
                    <a:pt x="200815" y="203466"/>
                    <a:pt x="200815" y="203466"/>
                    <a:pt x="200815" y="203466"/>
                  </a:cubicBezTo>
                  <a:cubicBezTo>
                    <a:pt x="198240" y="203466"/>
                    <a:pt x="198240" y="203466"/>
                    <a:pt x="198240" y="203466"/>
                  </a:cubicBezTo>
                  <a:cubicBezTo>
                    <a:pt x="198240" y="203466"/>
                    <a:pt x="198240" y="203466"/>
                    <a:pt x="198240" y="206041"/>
                  </a:cubicBezTo>
                  <a:cubicBezTo>
                    <a:pt x="195666" y="206041"/>
                    <a:pt x="195666" y="206041"/>
                    <a:pt x="195666" y="206041"/>
                  </a:cubicBezTo>
                  <a:cubicBezTo>
                    <a:pt x="195666" y="206041"/>
                    <a:pt x="195666" y="206041"/>
                    <a:pt x="195666" y="208617"/>
                  </a:cubicBezTo>
                  <a:cubicBezTo>
                    <a:pt x="195666" y="208617"/>
                    <a:pt x="193091" y="208617"/>
                    <a:pt x="193091" y="208617"/>
                  </a:cubicBezTo>
                  <a:cubicBezTo>
                    <a:pt x="193091" y="208617"/>
                    <a:pt x="193091" y="208617"/>
                    <a:pt x="193091" y="211192"/>
                  </a:cubicBezTo>
                  <a:cubicBezTo>
                    <a:pt x="193091" y="211192"/>
                    <a:pt x="190517" y="211192"/>
                    <a:pt x="190517" y="211192"/>
                  </a:cubicBezTo>
                  <a:cubicBezTo>
                    <a:pt x="190517" y="211192"/>
                    <a:pt x="190517" y="211192"/>
                    <a:pt x="190517" y="213768"/>
                  </a:cubicBezTo>
                  <a:cubicBezTo>
                    <a:pt x="187942" y="213768"/>
                    <a:pt x="187942" y="213768"/>
                    <a:pt x="187942" y="213768"/>
                  </a:cubicBezTo>
                  <a:cubicBezTo>
                    <a:pt x="185368" y="213768"/>
                    <a:pt x="185368" y="213768"/>
                    <a:pt x="185368" y="213768"/>
                  </a:cubicBezTo>
                  <a:cubicBezTo>
                    <a:pt x="185368" y="213768"/>
                    <a:pt x="185368" y="213768"/>
                    <a:pt x="185368" y="216343"/>
                  </a:cubicBezTo>
                  <a:cubicBezTo>
                    <a:pt x="182793" y="216343"/>
                    <a:pt x="182793" y="216343"/>
                    <a:pt x="182793" y="216343"/>
                  </a:cubicBezTo>
                  <a:cubicBezTo>
                    <a:pt x="182793" y="216343"/>
                    <a:pt x="182793" y="218919"/>
                    <a:pt x="182793" y="218919"/>
                  </a:cubicBezTo>
                  <a:cubicBezTo>
                    <a:pt x="180219" y="218919"/>
                    <a:pt x="180219" y="218919"/>
                    <a:pt x="180219" y="218919"/>
                  </a:cubicBezTo>
                  <a:cubicBezTo>
                    <a:pt x="180219" y="221494"/>
                    <a:pt x="180219" y="221494"/>
                    <a:pt x="180219" y="221494"/>
                  </a:cubicBezTo>
                  <a:cubicBezTo>
                    <a:pt x="177644" y="221494"/>
                    <a:pt x="177644" y="221494"/>
                    <a:pt x="177644" y="221494"/>
                  </a:cubicBezTo>
                  <a:cubicBezTo>
                    <a:pt x="175069" y="221494"/>
                    <a:pt x="175069" y="221494"/>
                    <a:pt x="175069" y="221494"/>
                  </a:cubicBezTo>
                  <a:cubicBezTo>
                    <a:pt x="175069" y="221494"/>
                    <a:pt x="175069" y="221494"/>
                    <a:pt x="175069" y="224070"/>
                  </a:cubicBezTo>
                  <a:cubicBezTo>
                    <a:pt x="172495" y="224070"/>
                    <a:pt x="172495" y="224070"/>
                    <a:pt x="172495" y="224070"/>
                  </a:cubicBezTo>
                  <a:cubicBezTo>
                    <a:pt x="172495" y="224070"/>
                    <a:pt x="172495" y="224070"/>
                    <a:pt x="172495" y="226646"/>
                  </a:cubicBezTo>
                  <a:cubicBezTo>
                    <a:pt x="169920" y="226646"/>
                    <a:pt x="169920" y="226646"/>
                    <a:pt x="169920" y="226646"/>
                  </a:cubicBezTo>
                  <a:cubicBezTo>
                    <a:pt x="167346" y="226646"/>
                    <a:pt x="167346" y="226646"/>
                    <a:pt x="167346" y="226646"/>
                  </a:cubicBezTo>
                  <a:cubicBezTo>
                    <a:pt x="167346" y="226646"/>
                    <a:pt x="167346" y="229221"/>
                    <a:pt x="167346" y="229221"/>
                  </a:cubicBezTo>
                  <a:cubicBezTo>
                    <a:pt x="164771" y="229221"/>
                    <a:pt x="164771" y="229221"/>
                    <a:pt x="164771" y="229221"/>
                  </a:cubicBezTo>
                  <a:cubicBezTo>
                    <a:pt x="164771" y="229221"/>
                    <a:pt x="164771" y="229221"/>
                    <a:pt x="162197" y="229221"/>
                  </a:cubicBezTo>
                  <a:cubicBezTo>
                    <a:pt x="162197" y="229221"/>
                    <a:pt x="162197" y="229221"/>
                    <a:pt x="162197" y="231797"/>
                  </a:cubicBezTo>
                  <a:cubicBezTo>
                    <a:pt x="159622" y="231797"/>
                    <a:pt x="159622" y="231797"/>
                    <a:pt x="159622" y="231797"/>
                  </a:cubicBezTo>
                  <a:cubicBezTo>
                    <a:pt x="157048" y="231797"/>
                    <a:pt x="157048" y="231797"/>
                    <a:pt x="157048" y="231797"/>
                  </a:cubicBezTo>
                  <a:cubicBezTo>
                    <a:pt x="157048" y="231797"/>
                    <a:pt x="157048" y="231797"/>
                    <a:pt x="157048" y="234372"/>
                  </a:cubicBezTo>
                  <a:cubicBezTo>
                    <a:pt x="157048" y="234372"/>
                    <a:pt x="157048" y="234372"/>
                    <a:pt x="154473" y="234372"/>
                  </a:cubicBezTo>
                  <a:cubicBezTo>
                    <a:pt x="154473" y="234372"/>
                    <a:pt x="154473" y="234372"/>
                    <a:pt x="151899" y="234372"/>
                  </a:cubicBezTo>
                  <a:cubicBezTo>
                    <a:pt x="151899" y="234372"/>
                    <a:pt x="151899" y="234372"/>
                    <a:pt x="151899" y="236948"/>
                  </a:cubicBezTo>
                  <a:cubicBezTo>
                    <a:pt x="149324" y="236948"/>
                    <a:pt x="149324" y="236948"/>
                    <a:pt x="149324" y="236948"/>
                  </a:cubicBezTo>
                  <a:cubicBezTo>
                    <a:pt x="146749" y="236948"/>
                    <a:pt x="146749" y="236948"/>
                    <a:pt x="146749" y="236948"/>
                  </a:cubicBezTo>
                  <a:lnTo>
                    <a:pt x="146749" y="238316"/>
                  </a:lnTo>
                  <a:cubicBezTo>
                    <a:pt x="146749" y="239523"/>
                    <a:pt x="146749" y="239523"/>
                    <a:pt x="146749" y="239523"/>
                  </a:cubicBezTo>
                  <a:cubicBezTo>
                    <a:pt x="144175" y="239523"/>
                    <a:pt x="144175" y="239523"/>
                    <a:pt x="144175" y="239523"/>
                  </a:cubicBezTo>
                  <a:cubicBezTo>
                    <a:pt x="141600" y="239523"/>
                    <a:pt x="141600" y="239523"/>
                    <a:pt x="141600" y="239523"/>
                  </a:cubicBezTo>
                  <a:cubicBezTo>
                    <a:pt x="141600" y="239523"/>
                    <a:pt x="141600" y="239523"/>
                    <a:pt x="141600" y="242099"/>
                  </a:cubicBezTo>
                  <a:cubicBezTo>
                    <a:pt x="141600" y="242099"/>
                    <a:pt x="141600" y="242099"/>
                    <a:pt x="139026" y="242099"/>
                  </a:cubicBezTo>
                  <a:cubicBezTo>
                    <a:pt x="139026" y="242099"/>
                    <a:pt x="139026" y="242099"/>
                    <a:pt x="139026" y="244674"/>
                  </a:cubicBezTo>
                  <a:cubicBezTo>
                    <a:pt x="136451" y="244674"/>
                    <a:pt x="136451" y="244674"/>
                    <a:pt x="136451" y="244674"/>
                  </a:cubicBezTo>
                  <a:cubicBezTo>
                    <a:pt x="133877" y="244674"/>
                    <a:pt x="133877" y="244674"/>
                    <a:pt x="133877" y="244674"/>
                  </a:cubicBezTo>
                  <a:cubicBezTo>
                    <a:pt x="133877" y="244674"/>
                    <a:pt x="131302" y="244674"/>
                    <a:pt x="131302" y="244674"/>
                  </a:cubicBezTo>
                  <a:cubicBezTo>
                    <a:pt x="131302" y="244674"/>
                    <a:pt x="131302" y="244674"/>
                    <a:pt x="131302" y="247250"/>
                  </a:cubicBezTo>
                  <a:cubicBezTo>
                    <a:pt x="131302" y="247250"/>
                    <a:pt x="128728" y="247250"/>
                    <a:pt x="128728" y="247250"/>
                  </a:cubicBezTo>
                  <a:cubicBezTo>
                    <a:pt x="126153" y="247250"/>
                    <a:pt x="126153" y="247250"/>
                    <a:pt x="126153" y="247250"/>
                  </a:cubicBezTo>
                  <a:cubicBezTo>
                    <a:pt x="123578" y="247250"/>
                    <a:pt x="123578" y="247250"/>
                    <a:pt x="123578" y="247250"/>
                  </a:cubicBezTo>
                  <a:cubicBezTo>
                    <a:pt x="123578" y="247250"/>
                    <a:pt x="123578" y="247250"/>
                    <a:pt x="123578" y="249825"/>
                  </a:cubicBezTo>
                  <a:cubicBezTo>
                    <a:pt x="121004" y="249825"/>
                    <a:pt x="121004" y="249825"/>
                    <a:pt x="121004" y="249825"/>
                  </a:cubicBezTo>
                  <a:cubicBezTo>
                    <a:pt x="121004" y="249825"/>
                    <a:pt x="121004" y="249825"/>
                    <a:pt x="121004" y="252401"/>
                  </a:cubicBezTo>
                  <a:cubicBezTo>
                    <a:pt x="118429" y="252401"/>
                    <a:pt x="118429" y="252401"/>
                    <a:pt x="118429" y="252401"/>
                  </a:cubicBezTo>
                  <a:cubicBezTo>
                    <a:pt x="115855" y="252401"/>
                    <a:pt x="115855" y="252401"/>
                    <a:pt x="115855" y="252401"/>
                  </a:cubicBezTo>
                  <a:cubicBezTo>
                    <a:pt x="113280" y="252401"/>
                    <a:pt x="113280" y="252401"/>
                    <a:pt x="113280" y="252401"/>
                  </a:cubicBezTo>
                  <a:cubicBezTo>
                    <a:pt x="113280" y="252401"/>
                    <a:pt x="113280" y="252401"/>
                    <a:pt x="113280" y="254976"/>
                  </a:cubicBezTo>
                  <a:cubicBezTo>
                    <a:pt x="110706" y="254976"/>
                    <a:pt x="110706" y="254976"/>
                    <a:pt x="110706" y="254976"/>
                  </a:cubicBezTo>
                  <a:cubicBezTo>
                    <a:pt x="108131" y="254976"/>
                    <a:pt x="108131" y="254976"/>
                    <a:pt x="108131" y="254976"/>
                  </a:cubicBezTo>
                  <a:cubicBezTo>
                    <a:pt x="108131" y="254976"/>
                    <a:pt x="105557" y="254976"/>
                    <a:pt x="105557" y="254976"/>
                  </a:cubicBezTo>
                  <a:cubicBezTo>
                    <a:pt x="105557" y="257552"/>
                    <a:pt x="105557" y="257552"/>
                    <a:pt x="105557" y="257552"/>
                  </a:cubicBezTo>
                  <a:cubicBezTo>
                    <a:pt x="102982" y="257552"/>
                    <a:pt x="102982" y="257552"/>
                    <a:pt x="102982" y="257552"/>
                  </a:cubicBezTo>
                  <a:cubicBezTo>
                    <a:pt x="100408" y="257552"/>
                    <a:pt x="100408" y="257552"/>
                    <a:pt x="100408" y="257552"/>
                  </a:cubicBezTo>
                  <a:cubicBezTo>
                    <a:pt x="100408" y="257552"/>
                    <a:pt x="97833" y="257552"/>
                    <a:pt x="97833" y="257552"/>
                  </a:cubicBezTo>
                  <a:cubicBezTo>
                    <a:pt x="97833" y="257552"/>
                    <a:pt x="97833" y="257552"/>
                    <a:pt x="97833" y="260127"/>
                  </a:cubicBezTo>
                  <a:cubicBezTo>
                    <a:pt x="97833" y="260127"/>
                    <a:pt x="97833" y="260127"/>
                    <a:pt x="95258" y="260127"/>
                  </a:cubicBezTo>
                  <a:cubicBezTo>
                    <a:pt x="92684" y="260127"/>
                    <a:pt x="92684" y="260127"/>
                    <a:pt x="92684" y="260127"/>
                  </a:cubicBezTo>
                  <a:cubicBezTo>
                    <a:pt x="92684" y="260127"/>
                    <a:pt x="92684" y="260127"/>
                    <a:pt x="92684" y="262703"/>
                  </a:cubicBezTo>
                  <a:cubicBezTo>
                    <a:pt x="92684" y="262703"/>
                    <a:pt x="92684" y="262703"/>
                    <a:pt x="90109" y="262703"/>
                  </a:cubicBezTo>
                  <a:cubicBezTo>
                    <a:pt x="87535" y="262703"/>
                    <a:pt x="87535" y="262703"/>
                    <a:pt x="87535" y="262703"/>
                  </a:cubicBezTo>
                  <a:cubicBezTo>
                    <a:pt x="84960" y="262703"/>
                    <a:pt x="84960" y="262703"/>
                    <a:pt x="84960" y="262703"/>
                  </a:cubicBezTo>
                  <a:cubicBezTo>
                    <a:pt x="84960" y="262703"/>
                    <a:pt x="84960" y="265278"/>
                    <a:pt x="84960" y="265278"/>
                  </a:cubicBezTo>
                  <a:cubicBezTo>
                    <a:pt x="82386" y="265278"/>
                    <a:pt x="82386" y="265278"/>
                    <a:pt x="82386" y="265278"/>
                  </a:cubicBezTo>
                  <a:cubicBezTo>
                    <a:pt x="82386" y="265278"/>
                    <a:pt x="82386" y="265278"/>
                    <a:pt x="79811" y="265278"/>
                  </a:cubicBezTo>
                  <a:cubicBezTo>
                    <a:pt x="77237" y="265278"/>
                    <a:pt x="77237" y="265278"/>
                    <a:pt x="77237" y="265278"/>
                  </a:cubicBezTo>
                  <a:cubicBezTo>
                    <a:pt x="74662" y="265278"/>
                    <a:pt x="74662" y="265278"/>
                    <a:pt x="74662" y="265278"/>
                  </a:cubicBezTo>
                  <a:cubicBezTo>
                    <a:pt x="74662" y="265278"/>
                    <a:pt x="74662" y="265278"/>
                    <a:pt x="74662" y="267854"/>
                  </a:cubicBezTo>
                  <a:cubicBezTo>
                    <a:pt x="74662" y="267854"/>
                    <a:pt x="72088" y="267854"/>
                    <a:pt x="72088" y="267854"/>
                  </a:cubicBezTo>
                  <a:cubicBezTo>
                    <a:pt x="69513" y="267854"/>
                    <a:pt x="69513" y="267854"/>
                    <a:pt x="69513" y="267854"/>
                  </a:cubicBezTo>
                  <a:cubicBezTo>
                    <a:pt x="69513" y="267854"/>
                    <a:pt x="69513" y="267854"/>
                    <a:pt x="66938" y="267854"/>
                  </a:cubicBezTo>
                  <a:cubicBezTo>
                    <a:pt x="66938" y="267854"/>
                    <a:pt x="66938" y="267854"/>
                    <a:pt x="66938" y="270429"/>
                  </a:cubicBezTo>
                  <a:cubicBezTo>
                    <a:pt x="66938" y="270429"/>
                    <a:pt x="64364" y="270429"/>
                    <a:pt x="64364" y="270429"/>
                  </a:cubicBezTo>
                  <a:cubicBezTo>
                    <a:pt x="61789" y="270429"/>
                    <a:pt x="61789" y="270429"/>
                    <a:pt x="61789" y="270429"/>
                  </a:cubicBezTo>
                  <a:cubicBezTo>
                    <a:pt x="61789" y="270429"/>
                    <a:pt x="61789" y="270429"/>
                    <a:pt x="59215" y="270429"/>
                  </a:cubicBezTo>
                  <a:cubicBezTo>
                    <a:pt x="59215" y="270429"/>
                    <a:pt x="59215" y="270429"/>
                    <a:pt x="59215" y="273005"/>
                  </a:cubicBezTo>
                  <a:cubicBezTo>
                    <a:pt x="56640" y="273005"/>
                    <a:pt x="56640" y="273005"/>
                    <a:pt x="56640" y="273005"/>
                  </a:cubicBezTo>
                  <a:cubicBezTo>
                    <a:pt x="54066" y="273005"/>
                    <a:pt x="54066" y="273005"/>
                    <a:pt x="54066" y="273005"/>
                  </a:cubicBezTo>
                  <a:cubicBezTo>
                    <a:pt x="54066" y="273005"/>
                    <a:pt x="54066" y="273005"/>
                    <a:pt x="54066" y="275580"/>
                  </a:cubicBezTo>
                  <a:cubicBezTo>
                    <a:pt x="51491" y="275580"/>
                    <a:pt x="51491" y="275580"/>
                    <a:pt x="51491" y="275580"/>
                  </a:cubicBezTo>
                  <a:cubicBezTo>
                    <a:pt x="51491" y="275580"/>
                    <a:pt x="51491" y="275580"/>
                    <a:pt x="48917" y="275580"/>
                  </a:cubicBezTo>
                  <a:cubicBezTo>
                    <a:pt x="46342" y="275580"/>
                    <a:pt x="46342" y="275580"/>
                    <a:pt x="43767" y="275580"/>
                  </a:cubicBezTo>
                  <a:cubicBezTo>
                    <a:pt x="43767" y="275580"/>
                    <a:pt x="41193" y="275580"/>
                    <a:pt x="41193" y="278156"/>
                  </a:cubicBezTo>
                  <a:cubicBezTo>
                    <a:pt x="41193" y="278156"/>
                    <a:pt x="41193" y="278156"/>
                    <a:pt x="38618" y="278156"/>
                  </a:cubicBezTo>
                  <a:cubicBezTo>
                    <a:pt x="38618" y="278156"/>
                    <a:pt x="36044" y="278156"/>
                    <a:pt x="36044" y="278156"/>
                  </a:cubicBezTo>
                  <a:cubicBezTo>
                    <a:pt x="36044" y="278156"/>
                    <a:pt x="36044" y="278156"/>
                    <a:pt x="36044" y="280731"/>
                  </a:cubicBezTo>
                  <a:cubicBezTo>
                    <a:pt x="36044" y="280731"/>
                    <a:pt x="36044" y="280731"/>
                    <a:pt x="33469" y="280731"/>
                  </a:cubicBezTo>
                  <a:cubicBezTo>
                    <a:pt x="30895" y="280731"/>
                    <a:pt x="30895" y="280731"/>
                    <a:pt x="30895" y="280731"/>
                  </a:cubicBezTo>
                  <a:cubicBezTo>
                    <a:pt x="28320" y="280731"/>
                    <a:pt x="28320" y="280731"/>
                    <a:pt x="28320" y="280731"/>
                  </a:cubicBezTo>
                  <a:cubicBezTo>
                    <a:pt x="28320" y="278156"/>
                    <a:pt x="28320" y="278156"/>
                    <a:pt x="28320" y="275580"/>
                  </a:cubicBezTo>
                  <a:cubicBezTo>
                    <a:pt x="28320" y="275580"/>
                    <a:pt x="28320" y="275580"/>
                    <a:pt x="28320" y="273005"/>
                  </a:cubicBezTo>
                  <a:cubicBezTo>
                    <a:pt x="28320" y="270429"/>
                    <a:pt x="28320" y="270429"/>
                    <a:pt x="28320" y="270429"/>
                  </a:cubicBezTo>
                  <a:cubicBezTo>
                    <a:pt x="28320" y="270429"/>
                    <a:pt x="28320" y="270429"/>
                    <a:pt x="28320" y="267854"/>
                  </a:cubicBezTo>
                  <a:cubicBezTo>
                    <a:pt x="28320" y="267854"/>
                    <a:pt x="28320" y="267854"/>
                    <a:pt x="30895" y="267854"/>
                  </a:cubicBezTo>
                  <a:cubicBezTo>
                    <a:pt x="30895" y="265278"/>
                    <a:pt x="30895" y="265278"/>
                    <a:pt x="30895" y="265278"/>
                  </a:cubicBezTo>
                  <a:cubicBezTo>
                    <a:pt x="28320" y="265278"/>
                    <a:pt x="28320" y="265278"/>
                    <a:pt x="28320" y="265278"/>
                  </a:cubicBezTo>
                  <a:cubicBezTo>
                    <a:pt x="28320" y="262703"/>
                    <a:pt x="28320" y="262703"/>
                    <a:pt x="28320" y="260127"/>
                  </a:cubicBezTo>
                  <a:cubicBezTo>
                    <a:pt x="28320" y="260127"/>
                    <a:pt x="28320" y="257552"/>
                    <a:pt x="28320" y="257552"/>
                  </a:cubicBezTo>
                  <a:cubicBezTo>
                    <a:pt x="28320" y="257552"/>
                    <a:pt x="28320" y="257552"/>
                    <a:pt x="30895" y="257552"/>
                  </a:cubicBezTo>
                  <a:cubicBezTo>
                    <a:pt x="30895" y="254976"/>
                    <a:pt x="30895" y="254976"/>
                    <a:pt x="30895" y="254976"/>
                  </a:cubicBezTo>
                  <a:cubicBezTo>
                    <a:pt x="30895" y="252401"/>
                    <a:pt x="30895" y="252401"/>
                    <a:pt x="30895" y="252401"/>
                  </a:cubicBezTo>
                  <a:cubicBezTo>
                    <a:pt x="30895" y="252401"/>
                    <a:pt x="30895" y="249825"/>
                    <a:pt x="30895" y="249825"/>
                  </a:cubicBezTo>
                  <a:cubicBezTo>
                    <a:pt x="30895" y="247250"/>
                    <a:pt x="30895" y="247250"/>
                    <a:pt x="30895" y="244674"/>
                  </a:cubicBezTo>
                  <a:cubicBezTo>
                    <a:pt x="30895" y="242099"/>
                    <a:pt x="30895" y="242099"/>
                    <a:pt x="30895" y="239523"/>
                  </a:cubicBezTo>
                  <a:cubicBezTo>
                    <a:pt x="30895" y="239523"/>
                    <a:pt x="30895" y="236948"/>
                    <a:pt x="30895" y="236948"/>
                  </a:cubicBezTo>
                  <a:cubicBezTo>
                    <a:pt x="30895" y="236948"/>
                    <a:pt x="30895" y="234372"/>
                    <a:pt x="30895" y="234372"/>
                  </a:cubicBezTo>
                  <a:cubicBezTo>
                    <a:pt x="30895" y="234372"/>
                    <a:pt x="30895" y="234372"/>
                    <a:pt x="30895" y="231797"/>
                  </a:cubicBezTo>
                  <a:cubicBezTo>
                    <a:pt x="30895" y="231797"/>
                    <a:pt x="30895" y="231797"/>
                    <a:pt x="33469" y="231797"/>
                  </a:cubicBezTo>
                  <a:cubicBezTo>
                    <a:pt x="33469" y="231797"/>
                    <a:pt x="33469" y="229221"/>
                    <a:pt x="33469" y="226646"/>
                  </a:cubicBezTo>
                  <a:cubicBezTo>
                    <a:pt x="33469" y="226646"/>
                    <a:pt x="33469" y="224070"/>
                    <a:pt x="33469" y="224070"/>
                  </a:cubicBezTo>
                  <a:cubicBezTo>
                    <a:pt x="33469" y="224070"/>
                    <a:pt x="33469" y="221494"/>
                    <a:pt x="33469" y="221494"/>
                  </a:cubicBezTo>
                  <a:cubicBezTo>
                    <a:pt x="33469" y="218919"/>
                    <a:pt x="33469" y="218919"/>
                    <a:pt x="33469" y="216343"/>
                  </a:cubicBezTo>
                  <a:cubicBezTo>
                    <a:pt x="33469" y="213768"/>
                    <a:pt x="33469" y="213768"/>
                    <a:pt x="33469" y="213768"/>
                  </a:cubicBezTo>
                  <a:cubicBezTo>
                    <a:pt x="33469" y="213768"/>
                    <a:pt x="33469" y="213768"/>
                    <a:pt x="36044" y="213768"/>
                  </a:cubicBezTo>
                  <a:cubicBezTo>
                    <a:pt x="36044" y="211192"/>
                    <a:pt x="36044" y="211192"/>
                    <a:pt x="36044" y="211192"/>
                  </a:cubicBezTo>
                  <a:cubicBezTo>
                    <a:pt x="36044" y="208617"/>
                    <a:pt x="36044" y="208617"/>
                    <a:pt x="36044" y="208617"/>
                  </a:cubicBezTo>
                  <a:cubicBezTo>
                    <a:pt x="36044" y="206041"/>
                    <a:pt x="36044" y="206041"/>
                    <a:pt x="36044" y="206041"/>
                  </a:cubicBezTo>
                  <a:cubicBezTo>
                    <a:pt x="36044" y="203466"/>
                    <a:pt x="36044" y="203466"/>
                    <a:pt x="36044" y="203466"/>
                  </a:cubicBezTo>
                  <a:cubicBezTo>
                    <a:pt x="36044" y="203466"/>
                    <a:pt x="36044" y="200890"/>
                    <a:pt x="36044" y="200890"/>
                  </a:cubicBezTo>
                  <a:cubicBezTo>
                    <a:pt x="36044" y="200890"/>
                    <a:pt x="36044" y="198315"/>
                    <a:pt x="36044" y="198315"/>
                  </a:cubicBezTo>
                  <a:cubicBezTo>
                    <a:pt x="36044" y="198315"/>
                    <a:pt x="36044" y="198315"/>
                    <a:pt x="38618" y="198315"/>
                  </a:cubicBezTo>
                  <a:cubicBezTo>
                    <a:pt x="38618" y="195739"/>
                    <a:pt x="38618" y="195739"/>
                    <a:pt x="38618" y="195739"/>
                  </a:cubicBezTo>
                  <a:cubicBezTo>
                    <a:pt x="38618" y="195739"/>
                    <a:pt x="38618" y="195739"/>
                    <a:pt x="41193" y="195739"/>
                  </a:cubicBezTo>
                  <a:cubicBezTo>
                    <a:pt x="41193" y="195739"/>
                    <a:pt x="41193" y="193164"/>
                    <a:pt x="41193" y="193164"/>
                  </a:cubicBezTo>
                  <a:cubicBezTo>
                    <a:pt x="41193" y="193164"/>
                    <a:pt x="43767" y="193164"/>
                    <a:pt x="43767" y="193164"/>
                  </a:cubicBezTo>
                  <a:cubicBezTo>
                    <a:pt x="43767" y="193164"/>
                    <a:pt x="43767" y="193164"/>
                    <a:pt x="46342" y="193164"/>
                  </a:cubicBezTo>
                  <a:cubicBezTo>
                    <a:pt x="46342" y="193164"/>
                    <a:pt x="46342" y="193164"/>
                    <a:pt x="48917" y="193164"/>
                  </a:cubicBezTo>
                  <a:cubicBezTo>
                    <a:pt x="51491" y="193164"/>
                    <a:pt x="51491" y="193164"/>
                    <a:pt x="51491" y="193164"/>
                  </a:cubicBezTo>
                  <a:cubicBezTo>
                    <a:pt x="51491" y="193164"/>
                    <a:pt x="54066" y="193164"/>
                    <a:pt x="54066" y="193164"/>
                  </a:cubicBezTo>
                  <a:cubicBezTo>
                    <a:pt x="54066" y="193164"/>
                    <a:pt x="54066" y="193164"/>
                    <a:pt x="56640" y="193164"/>
                  </a:cubicBezTo>
                  <a:cubicBezTo>
                    <a:pt x="56640" y="190588"/>
                    <a:pt x="56640" y="190588"/>
                    <a:pt x="56640" y="190588"/>
                  </a:cubicBezTo>
                  <a:cubicBezTo>
                    <a:pt x="59215" y="190588"/>
                    <a:pt x="59215" y="190588"/>
                    <a:pt x="59215" y="190588"/>
                  </a:cubicBezTo>
                  <a:cubicBezTo>
                    <a:pt x="59215" y="190588"/>
                    <a:pt x="61789" y="190588"/>
                    <a:pt x="61789" y="190588"/>
                  </a:cubicBezTo>
                  <a:cubicBezTo>
                    <a:pt x="61789" y="190588"/>
                    <a:pt x="64364" y="190588"/>
                    <a:pt x="64364" y="190588"/>
                  </a:cubicBezTo>
                  <a:cubicBezTo>
                    <a:pt x="64364" y="190588"/>
                    <a:pt x="64364" y="190588"/>
                    <a:pt x="66938" y="190588"/>
                  </a:cubicBezTo>
                  <a:cubicBezTo>
                    <a:pt x="69513" y="190588"/>
                    <a:pt x="69513" y="190588"/>
                    <a:pt x="69513" y="190588"/>
                  </a:cubicBezTo>
                  <a:cubicBezTo>
                    <a:pt x="69513" y="190588"/>
                    <a:pt x="69513" y="190588"/>
                    <a:pt x="72088" y="190588"/>
                  </a:cubicBezTo>
                  <a:cubicBezTo>
                    <a:pt x="72088" y="188013"/>
                    <a:pt x="72088" y="188013"/>
                    <a:pt x="72088" y="188013"/>
                  </a:cubicBezTo>
                  <a:cubicBezTo>
                    <a:pt x="74662" y="188013"/>
                    <a:pt x="74662" y="188013"/>
                    <a:pt x="74662" y="188013"/>
                  </a:cubicBezTo>
                  <a:cubicBezTo>
                    <a:pt x="74662" y="188013"/>
                    <a:pt x="74662" y="188013"/>
                    <a:pt x="77237" y="188013"/>
                  </a:cubicBezTo>
                  <a:cubicBezTo>
                    <a:pt x="77237" y="188013"/>
                    <a:pt x="77237" y="188013"/>
                    <a:pt x="79811" y="188013"/>
                  </a:cubicBezTo>
                  <a:cubicBezTo>
                    <a:pt x="79811" y="185437"/>
                    <a:pt x="79811" y="185437"/>
                    <a:pt x="79811" y="185437"/>
                  </a:cubicBezTo>
                  <a:cubicBezTo>
                    <a:pt x="82386" y="185437"/>
                    <a:pt x="82386" y="185437"/>
                    <a:pt x="82386" y="185437"/>
                  </a:cubicBezTo>
                  <a:cubicBezTo>
                    <a:pt x="82386" y="185437"/>
                    <a:pt x="82386" y="185437"/>
                    <a:pt x="84960" y="185437"/>
                  </a:cubicBezTo>
                  <a:cubicBezTo>
                    <a:pt x="84960" y="185437"/>
                    <a:pt x="87535" y="185437"/>
                    <a:pt x="87535" y="185437"/>
                  </a:cubicBezTo>
                  <a:cubicBezTo>
                    <a:pt x="87535" y="182862"/>
                    <a:pt x="87535" y="182862"/>
                    <a:pt x="87535" y="182862"/>
                  </a:cubicBezTo>
                  <a:cubicBezTo>
                    <a:pt x="87535" y="182862"/>
                    <a:pt x="87535" y="182862"/>
                    <a:pt x="90109" y="182862"/>
                  </a:cubicBezTo>
                  <a:cubicBezTo>
                    <a:pt x="90109" y="182862"/>
                    <a:pt x="92684" y="182862"/>
                    <a:pt x="92684" y="182862"/>
                  </a:cubicBezTo>
                  <a:cubicBezTo>
                    <a:pt x="95258" y="182862"/>
                    <a:pt x="95258" y="182862"/>
                    <a:pt x="95258" y="182862"/>
                  </a:cubicBezTo>
                  <a:cubicBezTo>
                    <a:pt x="95258" y="180286"/>
                    <a:pt x="95258" y="180286"/>
                    <a:pt x="95258" y="180286"/>
                  </a:cubicBezTo>
                  <a:cubicBezTo>
                    <a:pt x="95258" y="180286"/>
                    <a:pt x="95258" y="180286"/>
                    <a:pt x="97833" y="180286"/>
                  </a:cubicBezTo>
                  <a:cubicBezTo>
                    <a:pt x="100408" y="180286"/>
                    <a:pt x="100408" y="180286"/>
                    <a:pt x="100408" y="180286"/>
                  </a:cubicBezTo>
                  <a:cubicBezTo>
                    <a:pt x="102982" y="180286"/>
                    <a:pt x="102982" y="180286"/>
                    <a:pt x="102982" y="180286"/>
                  </a:cubicBezTo>
                  <a:cubicBezTo>
                    <a:pt x="102982" y="177711"/>
                    <a:pt x="102982" y="177711"/>
                    <a:pt x="102982" y="177711"/>
                  </a:cubicBezTo>
                  <a:cubicBezTo>
                    <a:pt x="105557" y="177711"/>
                    <a:pt x="105557" y="177711"/>
                    <a:pt x="105557" y="177711"/>
                  </a:cubicBezTo>
                  <a:cubicBezTo>
                    <a:pt x="105557" y="177711"/>
                    <a:pt x="105557" y="177711"/>
                    <a:pt x="108131" y="177711"/>
                  </a:cubicBezTo>
                  <a:cubicBezTo>
                    <a:pt x="108131" y="177711"/>
                    <a:pt x="108131" y="177711"/>
                    <a:pt x="110706" y="177711"/>
                  </a:cubicBezTo>
                  <a:cubicBezTo>
                    <a:pt x="110706" y="175135"/>
                    <a:pt x="110706" y="175135"/>
                    <a:pt x="110706" y="175135"/>
                  </a:cubicBezTo>
                  <a:cubicBezTo>
                    <a:pt x="113280" y="175135"/>
                    <a:pt x="113280" y="175135"/>
                    <a:pt x="113280" y="175135"/>
                  </a:cubicBezTo>
                  <a:cubicBezTo>
                    <a:pt x="115855" y="175135"/>
                    <a:pt x="115855" y="175135"/>
                    <a:pt x="115855" y="175135"/>
                  </a:cubicBezTo>
                  <a:cubicBezTo>
                    <a:pt x="118429" y="175135"/>
                    <a:pt x="118429" y="175135"/>
                    <a:pt x="118429" y="175135"/>
                  </a:cubicBezTo>
                  <a:cubicBezTo>
                    <a:pt x="118429" y="172560"/>
                    <a:pt x="118429" y="172560"/>
                    <a:pt x="118429" y="172560"/>
                  </a:cubicBezTo>
                  <a:cubicBezTo>
                    <a:pt x="121004" y="172560"/>
                    <a:pt x="121004" y="172560"/>
                    <a:pt x="121004" y="172560"/>
                  </a:cubicBezTo>
                  <a:cubicBezTo>
                    <a:pt x="121004" y="172560"/>
                    <a:pt x="121004" y="172560"/>
                    <a:pt x="123578" y="172560"/>
                  </a:cubicBezTo>
                  <a:cubicBezTo>
                    <a:pt x="123578" y="169984"/>
                    <a:pt x="123578" y="169984"/>
                    <a:pt x="123578" y="169984"/>
                  </a:cubicBezTo>
                  <a:cubicBezTo>
                    <a:pt x="126153" y="169984"/>
                    <a:pt x="126153" y="169984"/>
                    <a:pt x="126153" y="169984"/>
                  </a:cubicBezTo>
                  <a:cubicBezTo>
                    <a:pt x="126153" y="169984"/>
                    <a:pt x="128728" y="169984"/>
                    <a:pt x="128728" y="169984"/>
                  </a:cubicBezTo>
                  <a:cubicBezTo>
                    <a:pt x="128728" y="167409"/>
                    <a:pt x="128728" y="167409"/>
                    <a:pt x="128728" y="167409"/>
                  </a:cubicBezTo>
                  <a:cubicBezTo>
                    <a:pt x="131302" y="167409"/>
                    <a:pt x="131302" y="167409"/>
                    <a:pt x="131302" y="167409"/>
                  </a:cubicBezTo>
                  <a:cubicBezTo>
                    <a:pt x="131302" y="167409"/>
                    <a:pt x="131302" y="167409"/>
                    <a:pt x="133877" y="167409"/>
                  </a:cubicBezTo>
                  <a:cubicBezTo>
                    <a:pt x="133877" y="167409"/>
                    <a:pt x="133877" y="167409"/>
                    <a:pt x="136451" y="167409"/>
                  </a:cubicBezTo>
                  <a:cubicBezTo>
                    <a:pt x="136451" y="164833"/>
                    <a:pt x="136451" y="164833"/>
                    <a:pt x="136451" y="164833"/>
                  </a:cubicBezTo>
                  <a:cubicBezTo>
                    <a:pt x="136451" y="164833"/>
                    <a:pt x="136451" y="164833"/>
                    <a:pt x="139026" y="164833"/>
                  </a:cubicBezTo>
                  <a:cubicBezTo>
                    <a:pt x="139026" y="164833"/>
                    <a:pt x="139026" y="164833"/>
                    <a:pt x="141600" y="164833"/>
                  </a:cubicBezTo>
                  <a:cubicBezTo>
                    <a:pt x="141600" y="162258"/>
                    <a:pt x="141600" y="162258"/>
                    <a:pt x="141600" y="162258"/>
                  </a:cubicBezTo>
                  <a:cubicBezTo>
                    <a:pt x="141600" y="162258"/>
                    <a:pt x="141600" y="162258"/>
                    <a:pt x="144175" y="162258"/>
                  </a:cubicBezTo>
                  <a:cubicBezTo>
                    <a:pt x="146749" y="162258"/>
                    <a:pt x="146749" y="162258"/>
                    <a:pt x="146749" y="162258"/>
                  </a:cubicBezTo>
                  <a:cubicBezTo>
                    <a:pt x="146749" y="159682"/>
                    <a:pt x="146749" y="159682"/>
                    <a:pt x="146749" y="159682"/>
                  </a:cubicBezTo>
                  <a:cubicBezTo>
                    <a:pt x="146749" y="159682"/>
                    <a:pt x="146749" y="159682"/>
                    <a:pt x="149324" y="159682"/>
                  </a:cubicBezTo>
                  <a:cubicBezTo>
                    <a:pt x="149324" y="159682"/>
                    <a:pt x="151899" y="159682"/>
                    <a:pt x="151899" y="159682"/>
                  </a:cubicBezTo>
                  <a:cubicBezTo>
                    <a:pt x="151899" y="157107"/>
                    <a:pt x="151899" y="157107"/>
                    <a:pt x="151899" y="157107"/>
                  </a:cubicBezTo>
                  <a:cubicBezTo>
                    <a:pt x="151899" y="157107"/>
                    <a:pt x="151899" y="157107"/>
                    <a:pt x="154473" y="157107"/>
                  </a:cubicBezTo>
                  <a:cubicBezTo>
                    <a:pt x="154473" y="154531"/>
                    <a:pt x="154473" y="154531"/>
                    <a:pt x="154473" y="154531"/>
                  </a:cubicBezTo>
                  <a:cubicBezTo>
                    <a:pt x="154473" y="154531"/>
                    <a:pt x="154473" y="154531"/>
                    <a:pt x="157048" y="154531"/>
                  </a:cubicBezTo>
                  <a:cubicBezTo>
                    <a:pt x="157048" y="154531"/>
                    <a:pt x="159622" y="154531"/>
                    <a:pt x="159622" y="154531"/>
                  </a:cubicBezTo>
                  <a:cubicBezTo>
                    <a:pt x="159622" y="151956"/>
                    <a:pt x="159622" y="151956"/>
                    <a:pt x="159622" y="151956"/>
                  </a:cubicBezTo>
                  <a:cubicBezTo>
                    <a:pt x="159622" y="151956"/>
                    <a:pt x="159622" y="151956"/>
                    <a:pt x="162197" y="151956"/>
                  </a:cubicBezTo>
                  <a:cubicBezTo>
                    <a:pt x="162197" y="151956"/>
                    <a:pt x="164771" y="151956"/>
                    <a:pt x="164771" y="151956"/>
                  </a:cubicBezTo>
                  <a:cubicBezTo>
                    <a:pt x="164771" y="149380"/>
                    <a:pt x="164771" y="149380"/>
                    <a:pt x="164771" y="149380"/>
                  </a:cubicBezTo>
                  <a:cubicBezTo>
                    <a:pt x="164771" y="149380"/>
                    <a:pt x="164771" y="149380"/>
                    <a:pt x="167346" y="149380"/>
                  </a:cubicBezTo>
                  <a:cubicBezTo>
                    <a:pt x="169920" y="149380"/>
                    <a:pt x="169920" y="149380"/>
                    <a:pt x="169920" y="149380"/>
                  </a:cubicBezTo>
                  <a:cubicBezTo>
                    <a:pt x="169920" y="146805"/>
                    <a:pt x="169920" y="146805"/>
                    <a:pt x="169920" y="146805"/>
                  </a:cubicBezTo>
                  <a:cubicBezTo>
                    <a:pt x="169920" y="146805"/>
                    <a:pt x="169920" y="146805"/>
                    <a:pt x="172495" y="146805"/>
                  </a:cubicBezTo>
                  <a:cubicBezTo>
                    <a:pt x="172495" y="146805"/>
                    <a:pt x="172495" y="146805"/>
                    <a:pt x="175069" y="146805"/>
                  </a:cubicBezTo>
                  <a:cubicBezTo>
                    <a:pt x="175069" y="144229"/>
                    <a:pt x="175069" y="144229"/>
                    <a:pt x="175069" y="144229"/>
                  </a:cubicBezTo>
                  <a:cubicBezTo>
                    <a:pt x="175069" y="144229"/>
                    <a:pt x="175069" y="144229"/>
                    <a:pt x="177644" y="144229"/>
                  </a:cubicBezTo>
                  <a:cubicBezTo>
                    <a:pt x="177644" y="144229"/>
                    <a:pt x="177644" y="144229"/>
                    <a:pt x="180219" y="144229"/>
                  </a:cubicBezTo>
                  <a:cubicBezTo>
                    <a:pt x="180219" y="141653"/>
                    <a:pt x="180219" y="141653"/>
                    <a:pt x="180219" y="141653"/>
                  </a:cubicBezTo>
                  <a:cubicBezTo>
                    <a:pt x="182793" y="141653"/>
                    <a:pt x="182793" y="141653"/>
                    <a:pt x="182793" y="141653"/>
                  </a:cubicBezTo>
                  <a:cubicBezTo>
                    <a:pt x="182793" y="139078"/>
                    <a:pt x="182793" y="139078"/>
                    <a:pt x="182793" y="139078"/>
                  </a:cubicBezTo>
                  <a:cubicBezTo>
                    <a:pt x="182793" y="139078"/>
                    <a:pt x="182793" y="139078"/>
                    <a:pt x="185368" y="139078"/>
                  </a:cubicBezTo>
                  <a:cubicBezTo>
                    <a:pt x="185368" y="139078"/>
                    <a:pt x="185368" y="139078"/>
                    <a:pt x="187942" y="139078"/>
                  </a:cubicBezTo>
                  <a:cubicBezTo>
                    <a:pt x="187942" y="136502"/>
                    <a:pt x="187942" y="136502"/>
                    <a:pt x="187942" y="136502"/>
                  </a:cubicBezTo>
                  <a:cubicBezTo>
                    <a:pt x="190517" y="136502"/>
                    <a:pt x="190517" y="136502"/>
                    <a:pt x="190517" y="136502"/>
                  </a:cubicBezTo>
                  <a:cubicBezTo>
                    <a:pt x="190517" y="133927"/>
                    <a:pt x="190517" y="133927"/>
                    <a:pt x="190517" y="133927"/>
                  </a:cubicBezTo>
                  <a:cubicBezTo>
                    <a:pt x="193091" y="133927"/>
                    <a:pt x="193091" y="133927"/>
                    <a:pt x="193091" y="133927"/>
                  </a:cubicBezTo>
                  <a:cubicBezTo>
                    <a:pt x="193091" y="133927"/>
                    <a:pt x="193091" y="133927"/>
                    <a:pt x="195666" y="133927"/>
                  </a:cubicBezTo>
                  <a:cubicBezTo>
                    <a:pt x="195666" y="131351"/>
                    <a:pt x="195666" y="131351"/>
                    <a:pt x="195666" y="131351"/>
                  </a:cubicBezTo>
                  <a:cubicBezTo>
                    <a:pt x="195666" y="131351"/>
                    <a:pt x="195666" y="131351"/>
                    <a:pt x="198240" y="131351"/>
                  </a:cubicBezTo>
                  <a:cubicBezTo>
                    <a:pt x="198240" y="131351"/>
                    <a:pt x="198240" y="128776"/>
                    <a:pt x="198240" y="128776"/>
                  </a:cubicBezTo>
                  <a:cubicBezTo>
                    <a:pt x="198240" y="128776"/>
                    <a:pt x="198240" y="128776"/>
                    <a:pt x="200815" y="128776"/>
                  </a:cubicBezTo>
                  <a:cubicBezTo>
                    <a:pt x="200815" y="128776"/>
                    <a:pt x="200815" y="128776"/>
                    <a:pt x="203390" y="128776"/>
                  </a:cubicBezTo>
                  <a:cubicBezTo>
                    <a:pt x="203390" y="126200"/>
                    <a:pt x="203390" y="126200"/>
                    <a:pt x="203390" y="126200"/>
                  </a:cubicBezTo>
                  <a:cubicBezTo>
                    <a:pt x="203390" y="126200"/>
                    <a:pt x="203390" y="126200"/>
                    <a:pt x="205964" y="126200"/>
                  </a:cubicBezTo>
                  <a:cubicBezTo>
                    <a:pt x="205964" y="123625"/>
                    <a:pt x="205964" y="123625"/>
                    <a:pt x="205964" y="123625"/>
                  </a:cubicBezTo>
                  <a:cubicBezTo>
                    <a:pt x="205964" y="123625"/>
                    <a:pt x="205964" y="123625"/>
                    <a:pt x="208539" y="123625"/>
                  </a:cubicBezTo>
                  <a:cubicBezTo>
                    <a:pt x="208539" y="121049"/>
                    <a:pt x="208539" y="121049"/>
                    <a:pt x="208539" y="121049"/>
                  </a:cubicBezTo>
                  <a:cubicBezTo>
                    <a:pt x="208539" y="121049"/>
                    <a:pt x="208539" y="121049"/>
                    <a:pt x="211113" y="121049"/>
                  </a:cubicBezTo>
                  <a:cubicBezTo>
                    <a:pt x="211113" y="118474"/>
                    <a:pt x="211113" y="118474"/>
                    <a:pt x="211113" y="118474"/>
                  </a:cubicBezTo>
                  <a:cubicBezTo>
                    <a:pt x="211113" y="118474"/>
                    <a:pt x="211113" y="118474"/>
                    <a:pt x="213688" y="118474"/>
                  </a:cubicBezTo>
                  <a:cubicBezTo>
                    <a:pt x="213688" y="115898"/>
                    <a:pt x="213688" y="115898"/>
                    <a:pt x="213688" y="115898"/>
                  </a:cubicBezTo>
                  <a:cubicBezTo>
                    <a:pt x="213688" y="115898"/>
                    <a:pt x="213688" y="115898"/>
                    <a:pt x="216262" y="115898"/>
                  </a:cubicBezTo>
                  <a:cubicBezTo>
                    <a:pt x="216262" y="113323"/>
                    <a:pt x="216262" y="113323"/>
                    <a:pt x="216262" y="113323"/>
                  </a:cubicBezTo>
                  <a:cubicBezTo>
                    <a:pt x="218837" y="113323"/>
                    <a:pt x="218837" y="113323"/>
                    <a:pt x="218837" y="113323"/>
                  </a:cubicBezTo>
                  <a:cubicBezTo>
                    <a:pt x="218837" y="110747"/>
                    <a:pt x="218837" y="110747"/>
                    <a:pt x="218837" y="110747"/>
                  </a:cubicBezTo>
                  <a:cubicBezTo>
                    <a:pt x="218837" y="110747"/>
                    <a:pt x="218837" y="110747"/>
                    <a:pt x="221411" y="110747"/>
                  </a:cubicBezTo>
                  <a:cubicBezTo>
                    <a:pt x="221411" y="108172"/>
                    <a:pt x="221411" y="108172"/>
                    <a:pt x="221411" y="108172"/>
                  </a:cubicBezTo>
                  <a:cubicBezTo>
                    <a:pt x="221411" y="108172"/>
                    <a:pt x="221411" y="108172"/>
                    <a:pt x="223986" y="108172"/>
                  </a:cubicBezTo>
                  <a:cubicBezTo>
                    <a:pt x="223986" y="105596"/>
                    <a:pt x="223986" y="105596"/>
                    <a:pt x="223986" y="105596"/>
                  </a:cubicBezTo>
                  <a:cubicBezTo>
                    <a:pt x="226560" y="105596"/>
                    <a:pt x="226560" y="105596"/>
                    <a:pt x="226560" y="105596"/>
                  </a:cubicBezTo>
                  <a:cubicBezTo>
                    <a:pt x="226560" y="103021"/>
                    <a:pt x="226560" y="103021"/>
                    <a:pt x="226560" y="103021"/>
                  </a:cubicBezTo>
                  <a:cubicBezTo>
                    <a:pt x="226560" y="103021"/>
                    <a:pt x="226560" y="103021"/>
                    <a:pt x="229135" y="103021"/>
                  </a:cubicBezTo>
                  <a:cubicBezTo>
                    <a:pt x="229135" y="100445"/>
                    <a:pt x="229135" y="100445"/>
                    <a:pt x="229135" y="100445"/>
                  </a:cubicBezTo>
                  <a:cubicBezTo>
                    <a:pt x="229135" y="100445"/>
                    <a:pt x="229135" y="100445"/>
                    <a:pt x="231710" y="100445"/>
                  </a:cubicBezTo>
                  <a:cubicBezTo>
                    <a:pt x="231710" y="97870"/>
                    <a:pt x="231710" y="97870"/>
                    <a:pt x="231710" y="97870"/>
                  </a:cubicBezTo>
                  <a:cubicBezTo>
                    <a:pt x="231710" y="95294"/>
                    <a:pt x="231710" y="95294"/>
                    <a:pt x="231710" y="95294"/>
                  </a:cubicBezTo>
                  <a:cubicBezTo>
                    <a:pt x="231710" y="95294"/>
                    <a:pt x="231710" y="95294"/>
                    <a:pt x="234284" y="95294"/>
                  </a:cubicBezTo>
                  <a:cubicBezTo>
                    <a:pt x="234284" y="95294"/>
                    <a:pt x="234284" y="95294"/>
                    <a:pt x="236859" y="95294"/>
                  </a:cubicBezTo>
                  <a:cubicBezTo>
                    <a:pt x="236859" y="92719"/>
                    <a:pt x="236859" y="92719"/>
                    <a:pt x="236859" y="92719"/>
                  </a:cubicBezTo>
                  <a:cubicBezTo>
                    <a:pt x="236859" y="92719"/>
                    <a:pt x="236859" y="90143"/>
                    <a:pt x="236859" y="90143"/>
                  </a:cubicBezTo>
                  <a:cubicBezTo>
                    <a:pt x="236859" y="90143"/>
                    <a:pt x="236859" y="90143"/>
                    <a:pt x="239433" y="90143"/>
                  </a:cubicBezTo>
                  <a:cubicBezTo>
                    <a:pt x="239433" y="87568"/>
                    <a:pt x="239433" y="87568"/>
                    <a:pt x="239433" y="87568"/>
                  </a:cubicBezTo>
                  <a:cubicBezTo>
                    <a:pt x="239433" y="87568"/>
                    <a:pt x="239433" y="87568"/>
                    <a:pt x="242008" y="87568"/>
                  </a:cubicBezTo>
                  <a:cubicBezTo>
                    <a:pt x="242008" y="84992"/>
                    <a:pt x="242008" y="84992"/>
                    <a:pt x="242008" y="84992"/>
                  </a:cubicBezTo>
                  <a:cubicBezTo>
                    <a:pt x="242008" y="84992"/>
                    <a:pt x="242008" y="84992"/>
                    <a:pt x="244582" y="84992"/>
                  </a:cubicBezTo>
                  <a:cubicBezTo>
                    <a:pt x="244582" y="82417"/>
                    <a:pt x="244582" y="82417"/>
                    <a:pt x="244582" y="82417"/>
                  </a:cubicBezTo>
                  <a:cubicBezTo>
                    <a:pt x="244582" y="82417"/>
                    <a:pt x="244582" y="82417"/>
                    <a:pt x="247157" y="82417"/>
                  </a:cubicBezTo>
                  <a:cubicBezTo>
                    <a:pt x="247157" y="79841"/>
                    <a:pt x="247157" y="79841"/>
                    <a:pt x="247157" y="79841"/>
                  </a:cubicBezTo>
                  <a:cubicBezTo>
                    <a:pt x="249731" y="79841"/>
                    <a:pt x="249731" y="79841"/>
                    <a:pt x="249731" y="79841"/>
                  </a:cubicBezTo>
                  <a:cubicBezTo>
                    <a:pt x="249731" y="77266"/>
                    <a:pt x="249731" y="77266"/>
                    <a:pt x="249731" y="77266"/>
                  </a:cubicBezTo>
                  <a:cubicBezTo>
                    <a:pt x="249731" y="74690"/>
                    <a:pt x="249731" y="74690"/>
                    <a:pt x="249731" y="74690"/>
                  </a:cubicBezTo>
                  <a:cubicBezTo>
                    <a:pt x="249731" y="74690"/>
                    <a:pt x="249731" y="74690"/>
                    <a:pt x="252306" y="74690"/>
                  </a:cubicBezTo>
                  <a:cubicBezTo>
                    <a:pt x="252306" y="72115"/>
                    <a:pt x="252306" y="72115"/>
                    <a:pt x="252306" y="72115"/>
                  </a:cubicBezTo>
                  <a:cubicBezTo>
                    <a:pt x="254881" y="72115"/>
                    <a:pt x="254881" y="72115"/>
                    <a:pt x="254881" y="72115"/>
                  </a:cubicBezTo>
                  <a:cubicBezTo>
                    <a:pt x="254881" y="69539"/>
                    <a:pt x="254881" y="69539"/>
                    <a:pt x="254881" y="69539"/>
                  </a:cubicBezTo>
                  <a:cubicBezTo>
                    <a:pt x="254881" y="69539"/>
                    <a:pt x="254881" y="69539"/>
                    <a:pt x="254881" y="66964"/>
                  </a:cubicBezTo>
                  <a:cubicBezTo>
                    <a:pt x="254881" y="66964"/>
                    <a:pt x="254881" y="66964"/>
                    <a:pt x="257455" y="66964"/>
                  </a:cubicBezTo>
                  <a:cubicBezTo>
                    <a:pt x="257455" y="64388"/>
                    <a:pt x="257455" y="64388"/>
                    <a:pt x="257455" y="64388"/>
                  </a:cubicBezTo>
                  <a:cubicBezTo>
                    <a:pt x="257455" y="61813"/>
                    <a:pt x="257455" y="61813"/>
                    <a:pt x="257455" y="61813"/>
                  </a:cubicBezTo>
                  <a:cubicBezTo>
                    <a:pt x="257455" y="61813"/>
                    <a:pt x="257455" y="61813"/>
                    <a:pt x="260030" y="61813"/>
                  </a:cubicBezTo>
                  <a:cubicBezTo>
                    <a:pt x="260030" y="59237"/>
                    <a:pt x="260030" y="59237"/>
                    <a:pt x="260030" y="59237"/>
                  </a:cubicBezTo>
                  <a:cubicBezTo>
                    <a:pt x="262604" y="59237"/>
                    <a:pt x="262604" y="59237"/>
                    <a:pt x="262604" y="59237"/>
                  </a:cubicBezTo>
                  <a:cubicBezTo>
                    <a:pt x="262604" y="56661"/>
                    <a:pt x="262604" y="56661"/>
                    <a:pt x="262604" y="56661"/>
                  </a:cubicBezTo>
                  <a:cubicBezTo>
                    <a:pt x="262604" y="56661"/>
                    <a:pt x="262604" y="56661"/>
                    <a:pt x="262604" y="54086"/>
                  </a:cubicBezTo>
                  <a:cubicBezTo>
                    <a:pt x="262604" y="54086"/>
                    <a:pt x="262604" y="54086"/>
                    <a:pt x="265179" y="54086"/>
                  </a:cubicBezTo>
                  <a:cubicBezTo>
                    <a:pt x="265179" y="54086"/>
                    <a:pt x="265179" y="54086"/>
                    <a:pt x="265179" y="51510"/>
                  </a:cubicBezTo>
                  <a:cubicBezTo>
                    <a:pt x="265179" y="48935"/>
                    <a:pt x="265179" y="48935"/>
                    <a:pt x="265179" y="48935"/>
                  </a:cubicBezTo>
                  <a:cubicBezTo>
                    <a:pt x="267753" y="48935"/>
                    <a:pt x="267753" y="48935"/>
                    <a:pt x="267753" y="48935"/>
                  </a:cubicBezTo>
                  <a:cubicBezTo>
                    <a:pt x="267753" y="48935"/>
                    <a:pt x="267753" y="48935"/>
                    <a:pt x="267753" y="46359"/>
                  </a:cubicBezTo>
                  <a:cubicBezTo>
                    <a:pt x="267753" y="43784"/>
                    <a:pt x="267753" y="43784"/>
                    <a:pt x="267753" y="43784"/>
                  </a:cubicBezTo>
                  <a:cubicBezTo>
                    <a:pt x="267753" y="41208"/>
                    <a:pt x="267753" y="41208"/>
                    <a:pt x="267753" y="41208"/>
                  </a:cubicBezTo>
                  <a:cubicBezTo>
                    <a:pt x="267753" y="41208"/>
                    <a:pt x="267753" y="38633"/>
                    <a:pt x="267753" y="38633"/>
                  </a:cubicBezTo>
                  <a:cubicBezTo>
                    <a:pt x="267753" y="38633"/>
                    <a:pt x="267753" y="38633"/>
                    <a:pt x="270328" y="38633"/>
                  </a:cubicBezTo>
                  <a:cubicBezTo>
                    <a:pt x="270328" y="36057"/>
                    <a:pt x="270328" y="36057"/>
                    <a:pt x="270328" y="36057"/>
                  </a:cubicBezTo>
                  <a:cubicBezTo>
                    <a:pt x="267753" y="36057"/>
                    <a:pt x="267753" y="36057"/>
                    <a:pt x="267753" y="36057"/>
                  </a:cubicBezTo>
                  <a:cubicBezTo>
                    <a:pt x="267753" y="36057"/>
                    <a:pt x="267753" y="36057"/>
                    <a:pt x="267753" y="38633"/>
                  </a:cubicBezTo>
                  <a:cubicBezTo>
                    <a:pt x="265179" y="38633"/>
                    <a:pt x="265179" y="38633"/>
                    <a:pt x="265179" y="38633"/>
                  </a:cubicBezTo>
                  <a:cubicBezTo>
                    <a:pt x="265179" y="41208"/>
                    <a:pt x="265179" y="41208"/>
                    <a:pt x="265179" y="41208"/>
                  </a:cubicBezTo>
                  <a:cubicBezTo>
                    <a:pt x="262604" y="41208"/>
                    <a:pt x="262604" y="41208"/>
                    <a:pt x="262604" y="41208"/>
                  </a:cubicBezTo>
                  <a:cubicBezTo>
                    <a:pt x="262604" y="41208"/>
                    <a:pt x="262604" y="41208"/>
                    <a:pt x="262604" y="43784"/>
                  </a:cubicBezTo>
                  <a:cubicBezTo>
                    <a:pt x="262604" y="43784"/>
                    <a:pt x="260030" y="43784"/>
                    <a:pt x="260030" y="43784"/>
                  </a:cubicBezTo>
                  <a:cubicBezTo>
                    <a:pt x="260030" y="43784"/>
                    <a:pt x="260030" y="43784"/>
                    <a:pt x="260030" y="46359"/>
                  </a:cubicBezTo>
                  <a:cubicBezTo>
                    <a:pt x="257455" y="46359"/>
                    <a:pt x="257455" y="46359"/>
                    <a:pt x="257455" y="46359"/>
                  </a:cubicBezTo>
                  <a:cubicBezTo>
                    <a:pt x="257455" y="46359"/>
                    <a:pt x="257455" y="46359"/>
                    <a:pt x="257455" y="48935"/>
                  </a:cubicBezTo>
                  <a:cubicBezTo>
                    <a:pt x="254881" y="48935"/>
                    <a:pt x="254881" y="48935"/>
                    <a:pt x="254881" y="48935"/>
                  </a:cubicBezTo>
                  <a:cubicBezTo>
                    <a:pt x="254881" y="48935"/>
                    <a:pt x="254881" y="48935"/>
                    <a:pt x="254881" y="51510"/>
                  </a:cubicBezTo>
                  <a:cubicBezTo>
                    <a:pt x="252306" y="51510"/>
                    <a:pt x="252306" y="51510"/>
                    <a:pt x="252306" y="51510"/>
                  </a:cubicBezTo>
                  <a:cubicBezTo>
                    <a:pt x="252306" y="51510"/>
                    <a:pt x="252306" y="51510"/>
                    <a:pt x="252306" y="54086"/>
                  </a:cubicBezTo>
                  <a:cubicBezTo>
                    <a:pt x="249731" y="54086"/>
                    <a:pt x="249731" y="54086"/>
                    <a:pt x="249731" y="54086"/>
                  </a:cubicBezTo>
                  <a:cubicBezTo>
                    <a:pt x="249731" y="54086"/>
                    <a:pt x="249731" y="54086"/>
                    <a:pt x="249731" y="56661"/>
                  </a:cubicBezTo>
                  <a:cubicBezTo>
                    <a:pt x="247157" y="56661"/>
                    <a:pt x="247157" y="56661"/>
                    <a:pt x="247157" y="56661"/>
                  </a:cubicBezTo>
                  <a:cubicBezTo>
                    <a:pt x="247157" y="56661"/>
                    <a:pt x="247157" y="56661"/>
                    <a:pt x="247157" y="59237"/>
                  </a:cubicBezTo>
                  <a:cubicBezTo>
                    <a:pt x="244582" y="59237"/>
                    <a:pt x="244582" y="59237"/>
                    <a:pt x="244582" y="59237"/>
                  </a:cubicBezTo>
                  <a:cubicBezTo>
                    <a:pt x="244582" y="61813"/>
                    <a:pt x="244582" y="61813"/>
                    <a:pt x="244582" y="61813"/>
                  </a:cubicBezTo>
                  <a:cubicBezTo>
                    <a:pt x="242008" y="61813"/>
                    <a:pt x="242008" y="61813"/>
                    <a:pt x="242008" y="61813"/>
                  </a:cubicBezTo>
                  <a:cubicBezTo>
                    <a:pt x="242008" y="61813"/>
                    <a:pt x="242008" y="61813"/>
                    <a:pt x="242008" y="64388"/>
                  </a:cubicBezTo>
                  <a:cubicBezTo>
                    <a:pt x="239433" y="64388"/>
                    <a:pt x="239433" y="64388"/>
                    <a:pt x="239433" y="64388"/>
                  </a:cubicBezTo>
                  <a:cubicBezTo>
                    <a:pt x="239433" y="64388"/>
                    <a:pt x="239433" y="64388"/>
                    <a:pt x="239433" y="66964"/>
                  </a:cubicBezTo>
                  <a:cubicBezTo>
                    <a:pt x="236859" y="66964"/>
                    <a:pt x="236859" y="66964"/>
                    <a:pt x="236859" y="66964"/>
                  </a:cubicBezTo>
                  <a:cubicBezTo>
                    <a:pt x="236859" y="69539"/>
                    <a:pt x="236859" y="69539"/>
                    <a:pt x="236859" y="69539"/>
                  </a:cubicBezTo>
                  <a:cubicBezTo>
                    <a:pt x="234284" y="69539"/>
                    <a:pt x="234284" y="69539"/>
                    <a:pt x="234284" y="69539"/>
                  </a:cubicBezTo>
                  <a:cubicBezTo>
                    <a:pt x="234284" y="72115"/>
                    <a:pt x="234284" y="72115"/>
                    <a:pt x="234284" y="72115"/>
                  </a:cubicBezTo>
                  <a:cubicBezTo>
                    <a:pt x="231710" y="72115"/>
                    <a:pt x="231710" y="72115"/>
                    <a:pt x="231710" y="72115"/>
                  </a:cubicBezTo>
                  <a:cubicBezTo>
                    <a:pt x="231710" y="72115"/>
                    <a:pt x="231710" y="72115"/>
                    <a:pt x="231710" y="74690"/>
                  </a:cubicBezTo>
                  <a:cubicBezTo>
                    <a:pt x="229135" y="74690"/>
                    <a:pt x="229135" y="74690"/>
                    <a:pt x="229135" y="74690"/>
                  </a:cubicBezTo>
                  <a:cubicBezTo>
                    <a:pt x="229135" y="74690"/>
                    <a:pt x="229135" y="74690"/>
                    <a:pt x="229135" y="77266"/>
                  </a:cubicBezTo>
                  <a:cubicBezTo>
                    <a:pt x="226560" y="77266"/>
                    <a:pt x="226560" y="77266"/>
                    <a:pt x="226560" y="77266"/>
                  </a:cubicBezTo>
                  <a:cubicBezTo>
                    <a:pt x="223986" y="77266"/>
                    <a:pt x="223986" y="77266"/>
                    <a:pt x="223986" y="77266"/>
                  </a:cubicBezTo>
                  <a:cubicBezTo>
                    <a:pt x="223986" y="77266"/>
                    <a:pt x="223986" y="77266"/>
                    <a:pt x="223986" y="79841"/>
                  </a:cubicBezTo>
                  <a:cubicBezTo>
                    <a:pt x="223986" y="79841"/>
                    <a:pt x="223986" y="79841"/>
                    <a:pt x="221411" y="79841"/>
                  </a:cubicBezTo>
                  <a:cubicBezTo>
                    <a:pt x="221411" y="79841"/>
                    <a:pt x="218837" y="79841"/>
                    <a:pt x="218837" y="79841"/>
                  </a:cubicBezTo>
                  <a:cubicBezTo>
                    <a:pt x="218837" y="79841"/>
                    <a:pt x="218837" y="79841"/>
                    <a:pt x="218837" y="82417"/>
                  </a:cubicBezTo>
                  <a:cubicBezTo>
                    <a:pt x="218837" y="82417"/>
                    <a:pt x="218837" y="82417"/>
                    <a:pt x="216262" y="82417"/>
                  </a:cubicBezTo>
                  <a:cubicBezTo>
                    <a:pt x="216262" y="82417"/>
                    <a:pt x="216262" y="82417"/>
                    <a:pt x="216262" y="84992"/>
                  </a:cubicBezTo>
                  <a:cubicBezTo>
                    <a:pt x="213688" y="84992"/>
                    <a:pt x="213688" y="84992"/>
                    <a:pt x="213688" y="84992"/>
                  </a:cubicBezTo>
                  <a:cubicBezTo>
                    <a:pt x="213688" y="87568"/>
                    <a:pt x="213688" y="87568"/>
                    <a:pt x="213688" y="87568"/>
                  </a:cubicBezTo>
                  <a:cubicBezTo>
                    <a:pt x="211113" y="87568"/>
                    <a:pt x="211113" y="87568"/>
                    <a:pt x="211113" y="87568"/>
                  </a:cubicBezTo>
                  <a:cubicBezTo>
                    <a:pt x="208539" y="87568"/>
                    <a:pt x="208539" y="87568"/>
                    <a:pt x="208539" y="87568"/>
                  </a:cubicBezTo>
                  <a:cubicBezTo>
                    <a:pt x="208539" y="87568"/>
                    <a:pt x="208539" y="87568"/>
                    <a:pt x="208539" y="90143"/>
                  </a:cubicBezTo>
                  <a:cubicBezTo>
                    <a:pt x="205964" y="90143"/>
                    <a:pt x="205964" y="90143"/>
                    <a:pt x="205964" y="90143"/>
                  </a:cubicBezTo>
                  <a:cubicBezTo>
                    <a:pt x="205964" y="90143"/>
                    <a:pt x="205964" y="90143"/>
                    <a:pt x="205964" y="92719"/>
                  </a:cubicBezTo>
                  <a:cubicBezTo>
                    <a:pt x="203390" y="92719"/>
                    <a:pt x="203390" y="92719"/>
                    <a:pt x="203390" y="92719"/>
                  </a:cubicBezTo>
                  <a:cubicBezTo>
                    <a:pt x="203390" y="92719"/>
                    <a:pt x="203390" y="92719"/>
                    <a:pt x="203390" y="95294"/>
                  </a:cubicBezTo>
                  <a:cubicBezTo>
                    <a:pt x="200815" y="95294"/>
                    <a:pt x="200815" y="95294"/>
                    <a:pt x="200815" y="95294"/>
                  </a:cubicBezTo>
                  <a:cubicBezTo>
                    <a:pt x="198240" y="95294"/>
                    <a:pt x="198240" y="95294"/>
                    <a:pt x="198240" y="95294"/>
                  </a:cubicBezTo>
                  <a:cubicBezTo>
                    <a:pt x="195666" y="95294"/>
                    <a:pt x="195666" y="95294"/>
                    <a:pt x="195666" y="95294"/>
                  </a:cubicBezTo>
                  <a:cubicBezTo>
                    <a:pt x="195666" y="97870"/>
                    <a:pt x="195666" y="97870"/>
                    <a:pt x="195666" y="97870"/>
                  </a:cubicBezTo>
                  <a:cubicBezTo>
                    <a:pt x="193091" y="97870"/>
                    <a:pt x="193091" y="97870"/>
                    <a:pt x="193091" y="97870"/>
                  </a:cubicBezTo>
                  <a:cubicBezTo>
                    <a:pt x="190517" y="97870"/>
                    <a:pt x="190517" y="97870"/>
                    <a:pt x="190517" y="97870"/>
                  </a:cubicBezTo>
                  <a:cubicBezTo>
                    <a:pt x="190517" y="97870"/>
                    <a:pt x="190517" y="97870"/>
                    <a:pt x="190517" y="100445"/>
                  </a:cubicBezTo>
                  <a:cubicBezTo>
                    <a:pt x="187942" y="100445"/>
                    <a:pt x="187942" y="100445"/>
                    <a:pt x="187942" y="100445"/>
                  </a:cubicBezTo>
                  <a:cubicBezTo>
                    <a:pt x="187942" y="100445"/>
                    <a:pt x="185368" y="100445"/>
                    <a:pt x="185368" y="100445"/>
                  </a:cubicBezTo>
                  <a:cubicBezTo>
                    <a:pt x="185368" y="100445"/>
                    <a:pt x="185368" y="100445"/>
                    <a:pt x="185368" y="103021"/>
                  </a:cubicBezTo>
                  <a:cubicBezTo>
                    <a:pt x="182793" y="103021"/>
                    <a:pt x="182793" y="103021"/>
                    <a:pt x="182793" y="103021"/>
                  </a:cubicBezTo>
                  <a:cubicBezTo>
                    <a:pt x="182793" y="103021"/>
                    <a:pt x="180219" y="103021"/>
                    <a:pt x="180219" y="103021"/>
                  </a:cubicBezTo>
                  <a:cubicBezTo>
                    <a:pt x="177644" y="103021"/>
                    <a:pt x="177644" y="103021"/>
                    <a:pt x="177644" y="103021"/>
                  </a:cubicBezTo>
                  <a:cubicBezTo>
                    <a:pt x="177644" y="105596"/>
                    <a:pt x="177644" y="105596"/>
                    <a:pt x="177644" y="105596"/>
                  </a:cubicBezTo>
                  <a:cubicBezTo>
                    <a:pt x="177644" y="105596"/>
                    <a:pt x="175069" y="105596"/>
                    <a:pt x="175069" y="105596"/>
                  </a:cubicBezTo>
                  <a:cubicBezTo>
                    <a:pt x="175069" y="105596"/>
                    <a:pt x="172495" y="105596"/>
                    <a:pt x="172495" y="105596"/>
                  </a:cubicBezTo>
                  <a:cubicBezTo>
                    <a:pt x="169920" y="105596"/>
                    <a:pt x="169920" y="105596"/>
                    <a:pt x="169920" y="105596"/>
                  </a:cubicBezTo>
                  <a:cubicBezTo>
                    <a:pt x="169920" y="105596"/>
                    <a:pt x="169920" y="105596"/>
                    <a:pt x="169920" y="108172"/>
                  </a:cubicBezTo>
                  <a:cubicBezTo>
                    <a:pt x="167346" y="108172"/>
                    <a:pt x="167346" y="108172"/>
                    <a:pt x="167346" y="108172"/>
                  </a:cubicBezTo>
                  <a:cubicBezTo>
                    <a:pt x="167346" y="108172"/>
                    <a:pt x="167346" y="108172"/>
                    <a:pt x="167346" y="110747"/>
                  </a:cubicBezTo>
                  <a:cubicBezTo>
                    <a:pt x="164771" y="110747"/>
                    <a:pt x="164771" y="110747"/>
                    <a:pt x="164771" y="110747"/>
                  </a:cubicBezTo>
                  <a:cubicBezTo>
                    <a:pt x="164771" y="110747"/>
                    <a:pt x="162197" y="110747"/>
                    <a:pt x="162197" y="110747"/>
                  </a:cubicBezTo>
                  <a:cubicBezTo>
                    <a:pt x="162197" y="110747"/>
                    <a:pt x="162197" y="110747"/>
                    <a:pt x="162197" y="113323"/>
                  </a:cubicBezTo>
                  <a:cubicBezTo>
                    <a:pt x="159622" y="113323"/>
                    <a:pt x="159622" y="113323"/>
                    <a:pt x="159622" y="113323"/>
                  </a:cubicBezTo>
                  <a:cubicBezTo>
                    <a:pt x="157048" y="113323"/>
                    <a:pt x="157048" y="113323"/>
                    <a:pt x="157048" y="113323"/>
                  </a:cubicBezTo>
                  <a:cubicBezTo>
                    <a:pt x="154473" y="113323"/>
                    <a:pt x="154473" y="113323"/>
                    <a:pt x="154473" y="113323"/>
                  </a:cubicBezTo>
                  <a:cubicBezTo>
                    <a:pt x="154473" y="113323"/>
                    <a:pt x="154473" y="113323"/>
                    <a:pt x="154473" y="115898"/>
                  </a:cubicBezTo>
                  <a:cubicBezTo>
                    <a:pt x="154473" y="115898"/>
                    <a:pt x="151899" y="115898"/>
                    <a:pt x="151899" y="115898"/>
                  </a:cubicBezTo>
                  <a:cubicBezTo>
                    <a:pt x="149324" y="115898"/>
                    <a:pt x="149324" y="115898"/>
                    <a:pt x="149324" y="115898"/>
                  </a:cubicBezTo>
                  <a:cubicBezTo>
                    <a:pt x="146749" y="115898"/>
                    <a:pt x="146749" y="115898"/>
                    <a:pt x="146749" y="115898"/>
                  </a:cubicBezTo>
                  <a:lnTo>
                    <a:pt x="146749" y="117669"/>
                  </a:lnTo>
                  <a:lnTo>
                    <a:pt x="146749" y="118474"/>
                  </a:lnTo>
                  <a:cubicBezTo>
                    <a:pt x="144175" y="118474"/>
                    <a:pt x="144175" y="118474"/>
                    <a:pt x="144175" y="118474"/>
                  </a:cubicBezTo>
                  <a:cubicBezTo>
                    <a:pt x="141600" y="118474"/>
                    <a:pt x="141600" y="118474"/>
                    <a:pt x="141600" y="118474"/>
                  </a:cubicBezTo>
                  <a:cubicBezTo>
                    <a:pt x="141600" y="118474"/>
                    <a:pt x="141600" y="118474"/>
                    <a:pt x="141600" y="121049"/>
                  </a:cubicBezTo>
                  <a:cubicBezTo>
                    <a:pt x="141600" y="121049"/>
                    <a:pt x="139026" y="121049"/>
                    <a:pt x="139026" y="121049"/>
                  </a:cubicBezTo>
                  <a:cubicBezTo>
                    <a:pt x="136451" y="121049"/>
                    <a:pt x="136451" y="121049"/>
                    <a:pt x="136451" y="121049"/>
                  </a:cubicBezTo>
                  <a:cubicBezTo>
                    <a:pt x="136451" y="121049"/>
                    <a:pt x="133877" y="121049"/>
                    <a:pt x="133877" y="121049"/>
                  </a:cubicBezTo>
                  <a:cubicBezTo>
                    <a:pt x="131302" y="121049"/>
                    <a:pt x="131302" y="121049"/>
                    <a:pt x="131302" y="121049"/>
                  </a:cubicBezTo>
                  <a:cubicBezTo>
                    <a:pt x="131302" y="123625"/>
                    <a:pt x="131302" y="123625"/>
                    <a:pt x="131302" y="123625"/>
                  </a:cubicBezTo>
                  <a:cubicBezTo>
                    <a:pt x="131302" y="123625"/>
                    <a:pt x="128728" y="123625"/>
                    <a:pt x="128728" y="123625"/>
                  </a:cubicBezTo>
                  <a:cubicBezTo>
                    <a:pt x="126153" y="123625"/>
                    <a:pt x="126153" y="123625"/>
                    <a:pt x="126153" y="123625"/>
                  </a:cubicBezTo>
                  <a:cubicBezTo>
                    <a:pt x="123578" y="123625"/>
                    <a:pt x="123578" y="123625"/>
                    <a:pt x="123578" y="123625"/>
                  </a:cubicBezTo>
                  <a:cubicBezTo>
                    <a:pt x="123578" y="123625"/>
                    <a:pt x="123578" y="123625"/>
                    <a:pt x="123578" y="126200"/>
                  </a:cubicBezTo>
                  <a:cubicBezTo>
                    <a:pt x="123578" y="126200"/>
                    <a:pt x="121004" y="126200"/>
                    <a:pt x="121004" y="126200"/>
                  </a:cubicBezTo>
                  <a:cubicBezTo>
                    <a:pt x="118429" y="126200"/>
                    <a:pt x="118429" y="126200"/>
                    <a:pt x="118429" y="126200"/>
                  </a:cubicBezTo>
                  <a:cubicBezTo>
                    <a:pt x="115855" y="126200"/>
                    <a:pt x="115855" y="126200"/>
                    <a:pt x="115855" y="126200"/>
                  </a:cubicBezTo>
                  <a:cubicBezTo>
                    <a:pt x="113280" y="126200"/>
                    <a:pt x="113280" y="126200"/>
                    <a:pt x="113280" y="126200"/>
                  </a:cubicBezTo>
                  <a:cubicBezTo>
                    <a:pt x="113280" y="126200"/>
                    <a:pt x="113280" y="126200"/>
                    <a:pt x="113280" y="128776"/>
                  </a:cubicBezTo>
                  <a:cubicBezTo>
                    <a:pt x="110706" y="128776"/>
                    <a:pt x="110706" y="128776"/>
                    <a:pt x="110706" y="128776"/>
                  </a:cubicBezTo>
                  <a:cubicBezTo>
                    <a:pt x="108131" y="128776"/>
                    <a:pt x="108131" y="128776"/>
                    <a:pt x="108131" y="128776"/>
                  </a:cubicBezTo>
                  <a:cubicBezTo>
                    <a:pt x="108131" y="128776"/>
                    <a:pt x="108131" y="128776"/>
                    <a:pt x="105557" y="128776"/>
                  </a:cubicBezTo>
                  <a:cubicBezTo>
                    <a:pt x="105557" y="128776"/>
                    <a:pt x="105557" y="131351"/>
                    <a:pt x="105557" y="131351"/>
                  </a:cubicBezTo>
                  <a:cubicBezTo>
                    <a:pt x="102982" y="131351"/>
                    <a:pt x="102982" y="131351"/>
                    <a:pt x="102982" y="131351"/>
                  </a:cubicBezTo>
                  <a:cubicBezTo>
                    <a:pt x="102982" y="131351"/>
                    <a:pt x="102982" y="131351"/>
                    <a:pt x="100408" y="131351"/>
                  </a:cubicBezTo>
                  <a:cubicBezTo>
                    <a:pt x="97833" y="131351"/>
                    <a:pt x="97833" y="131351"/>
                    <a:pt x="97833" y="131351"/>
                  </a:cubicBezTo>
                  <a:cubicBezTo>
                    <a:pt x="97833" y="131351"/>
                    <a:pt x="95258" y="131351"/>
                    <a:pt x="95258" y="131351"/>
                  </a:cubicBezTo>
                  <a:cubicBezTo>
                    <a:pt x="95258" y="131351"/>
                    <a:pt x="95258" y="131351"/>
                    <a:pt x="95258" y="133927"/>
                  </a:cubicBezTo>
                  <a:cubicBezTo>
                    <a:pt x="92684" y="133927"/>
                    <a:pt x="92684" y="133927"/>
                    <a:pt x="92684" y="133927"/>
                  </a:cubicBezTo>
                  <a:cubicBezTo>
                    <a:pt x="90109" y="133927"/>
                    <a:pt x="90109" y="133927"/>
                    <a:pt x="90109" y="133927"/>
                  </a:cubicBezTo>
                  <a:cubicBezTo>
                    <a:pt x="87535" y="133927"/>
                    <a:pt x="87535" y="133927"/>
                    <a:pt x="87535" y="133927"/>
                  </a:cubicBezTo>
                  <a:cubicBezTo>
                    <a:pt x="84960" y="133927"/>
                    <a:pt x="84960" y="133927"/>
                    <a:pt x="84960" y="133927"/>
                  </a:cubicBezTo>
                  <a:cubicBezTo>
                    <a:pt x="82386" y="133927"/>
                    <a:pt x="82386" y="133927"/>
                    <a:pt x="82386" y="133927"/>
                  </a:cubicBezTo>
                  <a:cubicBezTo>
                    <a:pt x="82386" y="133927"/>
                    <a:pt x="82386" y="133927"/>
                    <a:pt x="79811" y="133927"/>
                  </a:cubicBezTo>
                  <a:cubicBezTo>
                    <a:pt x="79811" y="133927"/>
                    <a:pt x="79811" y="133927"/>
                    <a:pt x="79811" y="136502"/>
                  </a:cubicBezTo>
                  <a:cubicBezTo>
                    <a:pt x="77237" y="136502"/>
                    <a:pt x="77237" y="136502"/>
                    <a:pt x="77237" y="136502"/>
                  </a:cubicBezTo>
                  <a:cubicBezTo>
                    <a:pt x="74662" y="136502"/>
                    <a:pt x="74662" y="136502"/>
                    <a:pt x="74662" y="136502"/>
                  </a:cubicBezTo>
                  <a:cubicBezTo>
                    <a:pt x="74662" y="136502"/>
                    <a:pt x="72088" y="136502"/>
                    <a:pt x="69513" y="136502"/>
                  </a:cubicBezTo>
                  <a:cubicBezTo>
                    <a:pt x="69513" y="136502"/>
                    <a:pt x="66938" y="136502"/>
                    <a:pt x="66938" y="136502"/>
                  </a:cubicBezTo>
                  <a:cubicBezTo>
                    <a:pt x="64364" y="136502"/>
                    <a:pt x="64364" y="136502"/>
                    <a:pt x="61789" y="136502"/>
                  </a:cubicBezTo>
                  <a:cubicBezTo>
                    <a:pt x="61789" y="136502"/>
                    <a:pt x="59215" y="136502"/>
                    <a:pt x="59215" y="136502"/>
                  </a:cubicBezTo>
                  <a:cubicBezTo>
                    <a:pt x="59215" y="136502"/>
                    <a:pt x="56640" y="136502"/>
                    <a:pt x="56640" y="136502"/>
                  </a:cubicBezTo>
                  <a:cubicBezTo>
                    <a:pt x="54066" y="136502"/>
                    <a:pt x="54066" y="136502"/>
                    <a:pt x="54066" y="136502"/>
                  </a:cubicBezTo>
                  <a:cubicBezTo>
                    <a:pt x="54066" y="133927"/>
                    <a:pt x="54066" y="133927"/>
                    <a:pt x="54066" y="133927"/>
                  </a:cubicBezTo>
                  <a:cubicBezTo>
                    <a:pt x="54066" y="131351"/>
                    <a:pt x="54066" y="131351"/>
                    <a:pt x="54066" y="131351"/>
                  </a:cubicBezTo>
                  <a:cubicBezTo>
                    <a:pt x="54066" y="131351"/>
                    <a:pt x="54066" y="128776"/>
                    <a:pt x="54066" y="128776"/>
                  </a:cubicBezTo>
                  <a:cubicBezTo>
                    <a:pt x="54066" y="126200"/>
                    <a:pt x="54066" y="126200"/>
                    <a:pt x="54066" y="126200"/>
                  </a:cubicBezTo>
                  <a:cubicBezTo>
                    <a:pt x="54066" y="126200"/>
                    <a:pt x="54066" y="126200"/>
                    <a:pt x="54066" y="123625"/>
                  </a:cubicBezTo>
                  <a:cubicBezTo>
                    <a:pt x="54066" y="121049"/>
                    <a:pt x="54066" y="121049"/>
                    <a:pt x="54066" y="121049"/>
                  </a:cubicBezTo>
                  <a:cubicBezTo>
                    <a:pt x="54066" y="121049"/>
                    <a:pt x="54066" y="121049"/>
                    <a:pt x="56640" y="121049"/>
                  </a:cubicBezTo>
                  <a:cubicBezTo>
                    <a:pt x="56640" y="121049"/>
                    <a:pt x="56640" y="118474"/>
                    <a:pt x="56640" y="118474"/>
                  </a:cubicBezTo>
                  <a:cubicBezTo>
                    <a:pt x="56640" y="115898"/>
                    <a:pt x="56640" y="115898"/>
                    <a:pt x="56640" y="115898"/>
                  </a:cubicBezTo>
                  <a:cubicBezTo>
                    <a:pt x="56640" y="115898"/>
                    <a:pt x="56640" y="113323"/>
                    <a:pt x="56640" y="113323"/>
                  </a:cubicBezTo>
                  <a:cubicBezTo>
                    <a:pt x="56640" y="113323"/>
                    <a:pt x="56640" y="113323"/>
                    <a:pt x="56640" y="110747"/>
                  </a:cubicBezTo>
                  <a:cubicBezTo>
                    <a:pt x="56640" y="110747"/>
                    <a:pt x="56640" y="108172"/>
                    <a:pt x="56640" y="108172"/>
                  </a:cubicBezTo>
                  <a:cubicBezTo>
                    <a:pt x="56640" y="105596"/>
                    <a:pt x="56640" y="105596"/>
                    <a:pt x="56640" y="105596"/>
                  </a:cubicBezTo>
                  <a:cubicBezTo>
                    <a:pt x="56640" y="105596"/>
                    <a:pt x="56640" y="103021"/>
                    <a:pt x="59215" y="103021"/>
                  </a:cubicBezTo>
                  <a:cubicBezTo>
                    <a:pt x="59215" y="100445"/>
                    <a:pt x="59215" y="100445"/>
                    <a:pt x="59215" y="100445"/>
                  </a:cubicBezTo>
                  <a:cubicBezTo>
                    <a:pt x="59215" y="100445"/>
                    <a:pt x="59215" y="100445"/>
                    <a:pt x="59215" y="97870"/>
                  </a:cubicBezTo>
                  <a:cubicBezTo>
                    <a:pt x="59215" y="97870"/>
                    <a:pt x="59215" y="97870"/>
                    <a:pt x="59215" y="95294"/>
                  </a:cubicBezTo>
                  <a:cubicBezTo>
                    <a:pt x="59215" y="95294"/>
                    <a:pt x="59215" y="92719"/>
                    <a:pt x="59215" y="92719"/>
                  </a:cubicBezTo>
                  <a:cubicBezTo>
                    <a:pt x="59215" y="92719"/>
                    <a:pt x="59215" y="92719"/>
                    <a:pt x="61789" y="92719"/>
                  </a:cubicBezTo>
                  <a:cubicBezTo>
                    <a:pt x="61789" y="92719"/>
                    <a:pt x="61789" y="92719"/>
                    <a:pt x="61789" y="90143"/>
                  </a:cubicBezTo>
                  <a:cubicBezTo>
                    <a:pt x="61789" y="90143"/>
                    <a:pt x="61789" y="90143"/>
                    <a:pt x="61789" y="87568"/>
                  </a:cubicBezTo>
                  <a:cubicBezTo>
                    <a:pt x="61789" y="84992"/>
                    <a:pt x="61789" y="84992"/>
                    <a:pt x="61789" y="84992"/>
                  </a:cubicBezTo>
                  <a:cubicBezTo>
                    <a:pt x="61789" y="82417"/>
                    <a:pt x="61789" y="82417"/>
                    <a:pt x="61789" y="82417"/>
                  </a:cubicBezTo>
                  <a:cubicBezTo>
                    <a:pt x="64364" y="82417"/>
                    <a:pt x="64364" y="82417"/>
                    <a:pt x="64364" y="82417"/>
                  </a:cubicBezTo>
                  <a:cubicBezTo>
                    <a:pt x="64364" y="79841"/>
                    <a:pt x="64364" y="79841"/>
                    <a:pt x="64364" y="79841"/>
                  </a:cubicBezTo>
                  <a:cubicBezTo>
                    <a:pt x="64364" y="79841"/>
                    <a:pt x="64364" y="79841"/>
                    <a:pt x="66938" y="79841"/>
                  </a:cubicBezTo>
                  <a:cubicBezTo>
                    <a:pt x="66938" y="79841"/>
                    <a:pt x="66938" y="79841"/>
                    <a:pt x="69513" y="79841"/>
                  </a:cubicBezTo>
                  <a:cubicBezTo>
                    <a:pt x="74662" y="79841"/>
                    <a:pt x="77237" y="79841"/>
                    <a:pt x="79811" y="79841"/>
                  </a:cubicBezTo>
                  <a:cubicBezTo>
                    <a:pt x="82386" y="79841"/>
                    <a:pt x="87535" y="79841"/>
                    <a:pt x="90109" y="79841"/>
                  </a:cubicBezTo>
                  <a:cubicBezTo>
                    <a:pt x="90109" y="79841"/>
                    <a:pt x="90109" y="79841"/>
                    <a:pt x="92684" y="79841"/>
                  </a:cubicBezTo>
                  <a:cubicBezTo>
                    <a:pt x="92684" y="77266"/>
                    <a:pt x="92684" y="77266"/>
                    <a:pt x="92684" y="77266"/>
                  </a:cubicBezTo>
                  <a:cubicBezTo>
                    <a:pt x="95258" y="77266"/>
                    <a:pt x="95258" y="77266"/>
                    <a:pt x="95258" y="77266"/>
                  </a:cubicBezTo>
                  <a:cubicBezTo>
                    <a:pt x="97833" y="77266"/>
                    <a:pt x="97833" y="77266"/>
                    <a:pt x="97833" y="77266"/>
                  </a:cubicBezTo>
                  <a:cubicBezTo>
                    <a:pt x="97833" y="77266"/>
                    <a:pt x="97833" y="77266"/>
                    <a:pt x="100408" y="77266"/>
                  </a:cubicBezTo>
                  <a:cubicBezTo>
                    <a:pt x="100408" y="77266"/>
                    <a:pt x="100408" y="77266"/>
                    <a:pt x="102982" y="77266"/>
                  </a:cubicBezTo>
                  <a:cubicBezTo>
                    <a:pt x="105557" y="77266"/>
                    <a:pt x="105557" y="77266"/>
                    <a:pt x="105557" y="77266"/>
                  </a:cubicBezTo>
                  <a:cubicBezTo>
                    <a:pt x="105557" y="74690"/>
                    <a:pt x="105557" y="74690"/>
                    <a:pt x="105557" y="74690"/>
                  </a:cubicBezTo>
                  <a:cubicBezTo>
                    <a:pt x="105557" y="74690"/>
                    <a:pt x="108131" y="74690"/>
                    <a:pt x="108131" y="74690"/>
                  </a:cubicBezTo>
                  <a:cubicBezTo>
                    <a:pt x="108131" y="74690"/>
                    <a:pt x="110706" y="74690"/>
                    <a:pt x="110706" y="74690"/>
                  </a:cubicBezTo>
                  <a:cubicBezTo>
                    <a:pt x="110706" y="74690"/>
                    <a:pt x="110706" y="74690"/>
                    <a:pt x="113280" y="74690"/>
                  </a:cubicBezTo>
                  <a:cubicBezTo>
                    <a:pt x="113280" y="74690"/>
                    <a:pt x="115855" y="74690"/>
                    <a:pt x="115855" y="74690"/>
                  </a:cubicBezTo>
                  <a:cubicBezTo>
                    <a:pt x="115855" y="74690"/>
                    <a:pt x="115855" y="74690"/>
                    <a:pt x="118429" y="74690"/>
                  </a:cubicBezTo>
                  <a:cubicBezTo>
                    <a:pt x="121004" y="74690"/>
                    <a:pt x="121004" y="74690"/>
                    <a:pt x="121004" y="74690"/>
                  </a:cubicBezTo>
                  <a:cubicBezTo>
                    <a:pt x="121004" y="72115"/>
                    <a:pt x="121004" y="72115"/>
                    <a:pt x="121004" y="72115"/>
                  </a:cubicBezTo>
                  <a:cubicBezTo>
                    <a:pt x="121004" y="72115"/>
                    <a:pt x="121004" y="72115"/>
                    <a:pt x="123578" y="72115"/>
                  </a:cubicBezTo>
                  <a:cubicBezTo>
                    <a:pt x="123578" y="72115"/>
                    <a:pt x="126153" y="72115"/>
                    <a:pt x="128728" y="72115"/>
                  </a:cubicBezTo>
                  <a:cubicBezTo>
                    <a:pt x="128728" y="72115"/>
                    <a:pt x="131302" y="72115"/>
                    <a:pt x="131302" y="72115"/>
                  </a:cubicBezTo>
                  <a:cubicBezTo>
                    <a:pt x="131302" y="72115"/>
                    <a:pt x="131302" y="72115"/>
                    <a:pt x="133877" y="72115"/>
                  </a:cubicBezTo>
                  <a:cubicBezTo>
                    <a:pt x="133877" y="69539"/>
                    <a:pt x="133877" y="69539"/>
                    <a:pt x="133877" y="69539"/>
                  </a:cubicBezTo>
                  <a:cubicBezTo>
                    <a:pt x="136451" y="69539"/>
                    <a:pt x="136451" y="69539"/>
                    <a:pt x="136451" y="69539"/>
                  </a:cubicBezTo>
                  <a:cubicBezTo>
                    <a:pt x="136451" y="69539"/>
                    <a:pt x="136451" y="69539"/>
                    <a:pt x="139026" y="69539"/>
                  </a:cubicBezTo>
                  <a:cubicBezTo>
                    <a:pt x="139026" y="66964"/>
                    <a:pt x="139026" y="66964"/>
                    <a:pt x="139026" y="66964"/>
                  </a:cubicBezTo>
                  <a:cubicBezTo>
                    <a:pt x="139026" y="66964"/>
                    <a:pt x="139026" y="66964"/>
                    <a:pt x="141600" y="66964"/>
                  </a:cubicBezTo>
                  <a:cubicBezTo>
                    <a:pt x="141600" y="66964"/>
                    <a:pt x="141600" y="66964"/>
                    <a:pt x="144175" y="66964"/>
                  </a:cubicBezTo>
                  <a:cubicBezTo>
                    <a:pt x="144175" y="66964"/>
                    <a:pt x="144175" y="66964"/>
                    <a:pt x="146749" y="66964"/>
                  </a:cubicBezTo>
                  <a:cubicBezTo>
                    <a:pt x="146749" y="66964"/>
                    <a:pt x="146749" y="66964"/>
                    <a:pt x="149324" y="66964"/>
                  </a:cubicBezTo>
                  <a:cubicBezTo>
                    <a:pt x="149324" y="66964"/>
                    <a:pt x="149324" y="66964"/>
                    <a:pt x="151899" y="66964"/>
                  </a:cubicBezTo>
                  <a:cubicBezTo>
                    <a:pt x="151899" y="64388"/>
                    <a:pt x="151899" y="64388"/>
                    <a:pt x="151899" y="64388"/>
                  </a:cubicBezTo>
                  <a:cubicBezTo>
                    <a:pt x="151899" y="64388"/>
                    <a:pt x="154473" y="64388"/>
                    <a:pt x="154473" y="64388"/>
                  </a:cubicBezTo>
                  <a:cubicBezTo>
                    <a:pt x="157048" y="64388"/>
                    <a:pt x="157048" y="64388"/>
                    <a:pt x="157048" y="64388"/>
                  </a:cubicBezTo>
                  <a:cubicBezTo>
                    <a:pt x="157048" y="61813"/>
                    <a:pt x="157048" y="61813"/>
                    <a:pt x="157048" y="61813"/>
                  </a:cubicBezTo>
                  <a:cubicBezTo>
                    <a:pt x="157048" y="61813"/>
                    <a:pt x="157048" y="61813"/>
                    <a:pt x="159622" y="61813"/>
                  </a:cubicBezTo>
                  <a:cubicBezTo>
                    <a:pt x="159622" y="61813"/>
                    <a:pt x="159622" y="61813"/>
                    <a:pt x="162197" y="61813"/>
                  </a:cubicBezTo>
                  <a:cubicBezTo>
                    <a:pt x="162197" y="61813"/>
                    <a:pt x="164771" y="61813"/>
                    <a:pt x="164771" y="61813"/>
                  </a:cubicBezTo>
                  <a:cubicBezTo>
                    <a:pt x="164771" y="59237"/>
                    <a:pt x="164771" y="59237"/>
                    <a:pt x="164771" y="59237"/>
                  </a:cubicBezTo>
                  <a:cubicBezTo>
                    <a:pt x="164771" y="59237"/>
                    <a:pt x="164771" y="59237"/>
                    <a:pt x="167346" y="59237"/>
                  </a:cubicBezTo>
                  <a:cubicBezTo>
                    <a:pt x="169920" y="59237"/>
                    <a:pt x="169920" y="59237"/>
                    <a:pt x="172495" y="59237"/>
                  </a:cubicBezTo>
                  <a:cubicBezTo>
                    <a:pt x="172495" y="56661"/>
                    <a:pt x="172495" y="56661"/>
                    <a:pt x="175069" y="56661"/>
                  </a:cubicBezTo>
                  <a:cubicBezTo>
                    <a:pt x="175069" y="56661"/>
                    <a:pt x="175069" y="56661"/>
                    <a:pt x="177644" y="56661"/>
                  </a:cubicBezTo>
                  <a:cubicBezTo>
                    <a:pt x="177644" y="56661"/>
                    <a:pt x="177644" y="56661"/>
                    <a:pt x="180219" y="56661"/>
                  </a:cubicBezTo>
                  <a:cubicBezTo>
                    <a:pt x="180219" y="56661"/>
                    <a:pt x="180219" y="56661"/>
                    <a:pt x="182793" y="56661"/>
                  </a:cubicBezTo>
                  <a:cubicBezTo>
                    <a:pt x="182793" y="54086"/>
                    <a:pt x="182793" y="54086"/>
                    <a:pt x="182793" y="54086"/>
                  </a:cubicBezTo>
                  <a:cubicBezTo>
                    <a:pt x="182793" y="54086"/>
                    <a:pt x="182793" y="54086"/>
                    <a:pt x="185368" y="54086"/>
                  </a:cubicBezTo>
                  <a:cubicBezTo>
                    <a:pt x="185368" y="51510"/>
                    <a:pt x="185368" y="51510"/>
                    <a:pt x="185368" y="51510"/>
                  </a:cubicBezTo>
                  <a:cubicBezTo>
                    <a:pt x="185368" y="51510"/>
                    <a:pt x="185368" y="51510"/>
                    <a:pt x="187942" y="51510"/>
                  </a:cubicBezTo>
                  <a:cubicBezTo>
                    <a:pt x="190517" y="51510"/>
                    <a:pt x="190517" y="51510"/>
                    <a:pt x="190517" y="51510"/>
                  </a:cubicBezTo>
                  <a:cubicBezTo>
                    <a:pt x="190517" y="51510"/>
                    <a:pt x="193091" y="51510"/>
                    <a:pt x="193091" y="51510"/>
                  </a:cubicBezTo>
                  <a:cubicBezTo>
                    <a:pt x="193091" y="51510"/>
                    <a:pt x="193091" y="51510"/>
                    <a:pt x="195666" y="51510"/>
                  </a:cubicBezTo>
                  <a:cubicBezTo>
                    <a:pt x="195666" y="48935"/>
                    <a:pt x="195666" y="48935"/>
                    <a:pt x="195666" y="48935"/>
                  </a:cubicBezTo>
                  <a:cubicBezTo>
                    <a:pt x="198240" y="48935"/>
                    <a:pt x="198240" y="48935"/>
                    <a:pt x="198240" y="48935"/>
                  </a:cubicBezTo>
                  <a:cubicBezTo>
                    <a:pt x="200815" y="48935"/>
                    <a:pt x="200815" y="48935"/>
                    <a:pt x="200815" y="48935"/>
                  </a:cubicBezTo>
                  <a:cubicBezTo>
                    <a:pt x="200815" y="46359"/>
                    <a:pt x="200815" y="46359"/>
                    <a:pt x="200815" y="46359"/>
                  </a:cubicBezTo>
                  <a:cubicBezTo>
                    <a:pt x="203390" y="46359"/>
                    <a:pt x="203390" y="46359"/>
                    <a:pt x="203390" y="46359"/>
                  </a:cubicBezTo>
                  <a:cubicBezTo>
                    <a:pt x="203390" y="46359"/>
                    <a:pt x="205964" y="46359"/>
                    <a:pt x="205964" y="46359"/>
                  </a:cubicBezTo>
                  <a:cubicBezTo>
                    <a:pt x="208539" y="46359"/>
                    <a:pt x="208539" y="46359"/>
                    <a:pt x="208539" y="46359"/>
                  </a:cubicBezTo>
                  <a:cubicBezTo>
                    <a:pt x="208539" y="43784"/>
                    <a:pt x="208539" y="43784"/>
                    <a:pt x="208539" y="43784"/>
                  </a:cubicBezTo>
                  <a:cubicBezTo>
                    <a:pt x="208539" y="43784"/>
                    <a:pt x="208539" y="43784"/>
                    <a:pt x="211113" y="43784"/>
                  </a:cubicBezTo>
                  <a:cubicBezTo>
                    <a:pt x="211113" y="43784"/>
                    <a:pt x="211113" y="43784"/>
                    <a:pt x="213688" y="43784"/>
                  </a:cubicBezTo>
                  <a:cubicBezTo>
                    <a:pt x="213688" y="41208"/>
                    <a:pt x="213688" y="41208"/>
                    <a:pt x="213688" y="41208"/>
                  </a:cubicBezTo>
                  <a:cubicBezTo>
                    <a:pt x="213688" y="41208"/>
                    <a:pt x="213688" y="41208"/>
                    <a:pt x="216262" y="41208"/>
                  </a:cubicBezTo>
                  <a:cubicBezTo>
                    <a:pt x="216262" y="41208"/>
                    <a:pt x="216262" y="41208"/>
                    <a:pt x="218837" y="41208"/>
                  </a:cubicBezTo>
                  <a:cubicBezTo>
                    <a:pt x="218837" y="38633"/>
                    <a:pt x="218837" y="38633"/>
                    <a:pt x="218837" y="38633"/>
                  </a:cubicBezTo>
                  <a:cubicBezTo>
                    <a:pt x="218837" y="38633"/>
                    <a:pt x="218837" y="38633"/>
                    <a:pt x="221411" y="38633"/>
                  </a:cubicBezTo>
                  <a:cubicBezTo>
                    <a:pt x="221411" y="38633"/>
                    <a:pt x="221411" y="38633"/>
                    <a:pt x="223986" y="38633"/>
                  </a:cubicBezTo>
                  <a:cubicBezTo>
                    <a:pt x="226560" y="38633"/>
                    <a:pt x="226560" y="38633"/>
                    <a:pt x="226560" y="38633"/>
                  </a:cubicBezTo>
                  <a:cubicBezTo>
                    <a:pt x="226560" y="36057"/>
                    <a:pt x="226560" y="36057"/>
                    <a:pt x="226560" y="36057"/>
                  </a:cubicBezTo>
                  <a:cubicBezTo>
                    <a:pt x="226560" y="36057"/>
                    <a:pt x="226560" y="36057"/>
                    <a:pt x="229135" y="36057"/>
                  </a:cubicBezTo>
                  <a:cubicBezTo>
                    <a:pt x="229135" y="36057"/>
                    <a:pt x="229135" y="36057"/>
                    <a:pt x="231710" y="36057"/>
                  </a:cubicBezTo>
                  <a:cubicBezTo>
                    <a:pt x="231710" y="33482"/>
                    <a:pt x="231710" y="33482"/>
                    <a:pt x="231710" y="33482"/>
                  </a:cubicBezTo>
                  <a:cubicBezTo>
                    <a:pt x="231710" y="33482"/>
                    <a:pt x="231710" y="33482"/>
                    <a:pt x="234284" y="33482"/>
                  </a:cubicBezTo>
                  <a:cubicBezTo>
                    <a:pt x="234284" y="30906"/>
                    <a:pt x="234284" y="30906"/>
                    <a:pt x="234284" y="30906"/>
                  </a:cubicBezTo>
                  <a:cubicBezTo>
                    <a:pt x="234284" y="30906"/>
                    <a:pt x="234284" y="30906"/>
                    <a:pt x="236859" y="30906"/>
                  </a:cubicBezTo>
                  <a:cubicBezTo>
                    <a:pt x="236859" y="30906"/>
                    <a:pt x="236859" y="30906"/>
                    <a:pt x="239433" y="30906"/>
                  </a:cubicBezTo>
                  <a:cubicBezTo>
                    <a:pt x="239433" y="28331"/>
                    <a:pt x="239433" y="28331"/>
                    <a:pt x="239433" y="28331"/>
                  </a:cubicBezTo>
                  <a:cubicBezTo>
                    <a:pt x="239433" y="28331"/>
                    <a:pt x="239433" y="28331"/>
                    <a:pt x="242008" y="28331"/>
                  </a:cubicBezTo>
                  <a:cubicBezTo>
                    <a:pt x="242008" y="25755"/>
                    <a:pt x="242008" y="25755"/>
                    <a:pt x="242008" y="25755"/>
                  </a:cubicBezTo>
                  <a:cubicBezTo>
                    <a:pt x="242008" y="25755"/>
                    <a:pt x="242008" y="25755"/>
                    <a:pt x="244582" y="25755"/>
                  </a:cubicBezTo>
                  <a:cubicBezTo>
                    <a:pt x="244582" y="23180"/>
                    <a:pt x="244582" y="23180"/>
                    <a:pt x="244582" y="23180"/>
                  </a:cubicBezTo>
                  <a:cubicBezTo>
                    <a:pt x="244582" y="23180"/>
                    <a:pt x="244582" y="23180"/>
                    <a:pt x="247157" y="23180"/>
                  </a:cubicBezTo>
                  <a:cubicBezTo>
                    <a:pt x="247157" y="23180"/>
                    <a:pt x="249731" y="23180"/>
                    <a:pt x="249731" y="23180"/>
                  </a:cubicBezTo>
                  <a:cubicBezTo>
                    <a:pt x="249731" y="20604"/>
                    <a:pt x="249731" y="20604"/>
                    <a:pt x="249731" y="20604"/>
                  </a:cubicBezTo>
                  <a:cubicBezTo>
                    <a:pt x="252306" y="20604"/>
                    <a:pt x="252306" y="20604"/>
                    <a:pt x="252306" y="20604"/>
                  </a:cubicBezTo>
                  <a:cubicBezTo>
                    <a:pt x="252306" y="18029"/>
                    <a:pt x="252306" y="18029"/>
                    <a:pt x="252306" y="18029"/>
                  </a:cubicBezTo>
                  <a:cubicBezTo>
                    <a:pt x="254881" y="18029"/>
                    <a:pt x="254881" y="18029"/>
                    <a:pt x="254881" y="18029"/>
                  </a:cubicBezTo>
                  <a:cubicBezTo>
                    <a:pt x="254881" y="18029"/>
                    <a:pt x="254881" y="18029"/>
                    <a:pt x="257455" y="18029"/>
                  </a:cubicBezTo>
                  <a:cubicBezTo>
                    <a:pt x="257455" y="15453"/>
                    <a:pt x="257455" y="15453"/>
                    <a:pt x="257455" y="15453"/>
                  </a:cubicBezTo>
                  <a:cubicBezTo>
                    <a:pt x="257455" y="15453"/>
                    <a:pt x="257455" y="15453"/>
                    <a:pt x="260030" y="15453"/>
                  </a:cubicBezTo>
                  <a:cubicBezTo>
                    <a:pt x="260030" y="12878"/>
                    <a:pt x="260030" y="12878"/>
                    <a:pt x="260030" y="12878"/>
                  </a:cubicBezTo>
                  <a:cubicBezTo>
                    <a:pt x="262604" y="12878"/>
                    <a:pt x="262604" y="12878"/>
                    <a:pt x="262604" y="12878"/>
                  </a:cubicBezTo>
                  <a:cubicBezTo>
                    <a:pt x="262604" y="12878"/>
                    <a:pt x="262604" y="12878"/>
                    <a:pt x="262604" y="10302"/>
                  </a:cubicBezTo>
                  <a:cubicBezTo>
                    <a:pt x="262604" y="10302"/>
                    <a:pt x="262604" y="10302"/>
                    <a:pt x="265179" y="10302"/>
                  </a:cubicBezTo>
                  <a:cubicBezTo>
                    <a:pt x="265179" y="7727"/>
                    <a:pt x="265179" y="7727"/>
                    <a:pt x="265179" y="7727"/>
                  </a:cubicBezTo>
                  <a:cubicBezTo>
                    <a:pt x="265179" y="7727"/>
                    <a:pt x="265179" y="7727"/>
                    <a:pt x="265179" y="5151"/>
                  </a:cubicBezTo>
                  <a:cubicBezTo>
                    <a:pt x="267753" y="5151"/>
                    <a:pt x="267753" y="5151"/>
                    <a:pt x="267753" y="5151"/>
                  </a:cubicBezTo>
                  <a:cubicBezTo>
                    <a:pt x="267753" y="2576"/>
                    <a:pt x="267753" y="2576"/>
                    <a:pt x="267753" y="2576"/>
                  </a:cubicBezTo>
                  <a:cubicBezTo>
                    <a:pt x="270328" y="2576"/>
                    <a:pt x="270328" y="2576"/>
                    <a:pt x="270328" y="2576"/>
                  </a:cubicBezTo>
                  <a:cubicBezTo>
                    <a:pt x="270328" y="0"/>
                    <a:pt x="270328" y="0"/>
                    <a:pt x="2703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3780178" y="2609935"/>
            <a:ext cx="42837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谢谢观看！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10640" y="3935128"/>
            <a:ext cx="3022837" cy="9231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16" y="159079"/>
            <a:ext cx="2469393" cy="672525"/>
          </a:xfrm>
          <a:prstGeom prst="rect">
            <a:avLst/>
          </a:prstGeom>
        </p:spPr>
      </p:pic>
      <p:sp>
        <p:nvSpPr>
          <p:cNvPr id="4" name="副标题 2"/>
          <p:cNvSpPr txBox="1"/>
          <p:nvPr/>
        </p:nvSpPr>
        <p:spPr>
          <a:xfrm>
            <a:off x="2361168" y="6368422"/>
            <a:ext cx="7287114" cy="4576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0" i="0" u="none" strike="noStrike" kern="1200" cap="none" spc="60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  —</a:t>
            </a:r>
            <a:r>
              <a:rPr kumimoji="0" lang="zh-CN" altLang="en-US" sz="1400" b="0" i="0" u="none" strike="noStrike" kern="1200" cap="none" spc="60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诚  毅  勤  朴</a:t>
            </a:r>
            <a:r>
              <a:rPr lang="en-US" altLang="zh-CN" sz="14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—</a:t>
            </a:r>
            <a:endParaRPr kumimoji="0" lang="zh-CN" altLang="en-US" sz="1400" b="0" i="0" u="none" strike="noStrike" kern="1200" cap="none" spc="60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方正小标宋简体" panose="03000509000000000000" pitchFamily="65" charset="-122"/>
              <a:ea typeface="方正小标宋简体" panose="03000509000000000000" pitchFamily="65" charset="-122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1A718-A801-3B09-8248-11151AA26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7778635C-6FF6-E835-74AC-3A2D238B7D97}"/>
              </a:ext>
            </a:extLst>
          </p:cNvPr>
          <p:cNvSpPr txBox="1"/>
          <p:nvPr/>
        </p:nvSpPr>
        <p:spPr>
          <a:xfrm>
            <a:off x="387626" y="5252466"/>
            <a:ext cx="4800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整体设计理念以“轻、快、准”为核心，确保玩家最短时间获取所需信息，视觉设计与</a:t>
            </a:r>
            <a:r>
              <a:rPr lang="en-US" altLang="zh-CN" dirty="0"/>
              <a:t>《</a:t>
            </a:r>
            <a:r>
              <a:rPr lang="zh-CN" altLang="en-US" dirty="0"/>
              <a:t>东方夜雀食堂</a:t>
            </a:r>
            <a:r>
              <a:rPr lang="en-US" altLang="zh-CN" dirty="0"/>
              <a:t>》</a:t>
            </a:r>
            <a:r>
              <a:rPr lang="zh-CN" altLang="en-US" dirty="0"/>
              <a:t>的原木色像素风保持一致</a:t>
            </a:r>
          </a:p>
        </p:txBody>
      </p:sp>
      <p:sp>
        <p:nvSpPr>
          <p:cNvPr id="3" name="TextBox 30">
            <a:extLst>
              <a:ext uri="{FF2B5EF4-FFF2-40B4-BE49-F238E27FC236}">
                <a16:creationId xmlns:a16="http://schemas.microsoft.com/office/drawing/2014/main" id="{B3DA5305-5F36-5E1C-D9DA-537704B6C794}"/>
              </a:ext>
            </a:extLst>
          </p:cNvPr>
          <p:cNvSpPr txBox="1"/>
          <p:nvPr/>
        </p:nvSpPr>
        <p:spPr>
          <a:xfrm>
            <a:off x="1110607" y="135544"/>
            <a:ext cx="4399572" cy="679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需求分析与设计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020CC27-8A6B-534F-4BC8-BEEB5CF5711C}"/>
              </a:ext>
            </a:extLst>
          </p:cNvPr>
          <p:cNvSpPr txBox="1"/>
          <p:nvPr/>
        </p:nvSpPr>
        <p:spPr>
          <a:xfrm>
            <a:off x="387626" y="109748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用户画像与场景分析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75BD8E6-AB4F-825E-F61E-7B4BF58F2D87}"/>
              </a:ext>
            </a:extLst>
          </p:cNvPr>
          <p:cNvSpPr txBox="1"/>
          <p:nvPr/>
        </p:nvSpPr>
        <p:spPr>
          <a:xfrm>
            <a:off x="387626" y="1466814"/>
            <a:ext cx="48006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本项目面向的主要用户群体为</a:t>
            </a:r>
            <a:r>
              <a:rPr lang="en-US" altLang="zh-CN" dirty="0"/>
              <a:t>《</a:t>
            </a:r>
            <a:r>
              <a:rPr lang="zh-CN" altLang="en-US" dirty="0"/>
              <a:t>东方夜雀食堂</a:t>
            </a:r>
            <a:r>
              <a:rPr lang="en-US" altLang="zh-CN" dirty="0"/>
              <a:t>》</a:t>
            </a:r>
            <a:r>
              <a:rPr lang="zh-CN" altLang="en-US" dirty="0"/>
              <a:t>的游戏玩家，尤其聚焦在中重度玩家与内容创作者两个核心群体。</a:t>
            </a:r>
            <a:endParaRPr lang="en-US" altLang="zh-CN" dirty="0"/>
          </a:p>
          <a:p>
            <a:r>
              <a:rPr lang="zh-CN" altLang="en-US" dirty="0"/>
              <a:t>核心痛点：食</a:t>
            </a:r>
            <a:r>
              <a:rPr lang="zh-CN" altLang="zh-CN" dirty="0"/>
              <a:t>谱记忆负担、角色喜好难以追踪、查找攻略碎片化等</a:t>
            </a:r>
            <a:endParaRPr lang="en-US" altLang="zh-CN" dirty="0"/>
          </a:p>
          <a:p>
            <a:r>
              <a:rPr lang="zh-CN" altLang="en-US" dirty="0"/>
              <a:t>整体场景：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zh-CN" dirty="0"/>
              <a:t>）碎片时间内的快捷查询，如通过</a:t>
            </a:r>
            <a:r>
              <a:rPr lang="en-US" altLang="zh-CN" dirty="0"/>
              <a:t>AI</a:t>
            </a:r>
            <a:r>
              <a:rPr lang="zh-CN" altLang="zh-CN" dirty="0"/>
              <a:t>助手快速询问某道菜品是否适合某角色；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zh-CN" dirty="0"/>
              <a:t>）正式运营前的策略计划，比如筛选高收益菜品组合；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zh-CN" dirty="0"/>
              <a:t>）攻略编写与内容发布；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zh-CN" dirty="0"/>
              <a:t>）浏览社区文章与参与评论互动。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EF9683B-266D-0308-24FC-4A84CC382039}"/>
              </a:ext>
            </a:extLst>
          </p:cNvPr>
          <p:cNvSpPr txBox="1"/>
          <p:nvPr/>
        </p:nvSpPr>
        <p:spPr>
          <a:xfrm>
            <a:off x="5510179" y="109748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界面原型设计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65DE816-3FFD-6F45-4EF7-C0E9D2A34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729" y="1466814"/>
            <a:ext cx="5552661" cy="535338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6658880-5BE1-B0C1-9D4F-22BFD44A2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6729" y="1456398"/>
            <a:ext cx="5726829" cy="536379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E246220-2DBC-B2DC-4E8F-D4F777562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1361" y="1456398"/>
            <a:ext cx="8794166" cy="537421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B39BE1C-FCE2-AAEE-09FE-96D7EBD08326}"/>
              </a:ext>
            </a:extLst>
          </p:cNvPr>
          <p:cNvSpPr txBox="1"/>
          <p:nvPr/>
        </p:nvSpPr>
        <p:spPr>
          <a:xfrm>
            <a:off x="387626" y="488313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整体设计理念</a:t>
            </a:r>
          </a:p>
        </p:txBody>
      </p:sp>
    </p:spTree>
    <p:extLst>
      <p:ext uri="{BB962C8B-B14F-4D97-AF65-F5344CB8AC3E}">
        <p14:creationId xmlns:p14="http://schemas.microsoft.com/office/powerpoint/2010/main" val="55601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73ECF-0196-2AD9-DFBC-7921350B1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0">
            <a:extLst>
              <a:ext uri="{FF2B5EF4-FFF2-40B4-BE49-F238E27FC236}">
                <a16:creationId xmlns:a16="http://schemas.microsoft.com/office/drawing/2014/main" id="{EF441AEC-AE14-7AF6-A645-1EB9E4321589}"/>
              </a:ext>
            </a:extLst>
          </p:cNvPr>
          <p:cNvSpPr txBox="1"/>
          <p:nvPr/>
        </p:nvSpPr>
        <p:spPr>
          <a:xfrm>
            <a:off x="1110607" y="135544"/>
            <a:ext cx="4399572" cy="679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系统架构设计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5B886C-4561-E9BB-0131-3456DB74A312}"/>
              </a:ext>
            </a:extLst>
          </p:cNvPr>
          <p:cNvSpPr txBox="1"/>
          <p:nvPr/>
        </p:nvSpPr>
        <p:spPr>
          <a:xfrm>
            <a:off x="387626" y="109748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技术架构分层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12C02F-CEF5-819E-FFB7-F457BF357726}"/>
              </a:ext>
            </a:extLst>
          </p:cNvPr>
          <p:cNvSpPr txBox="1"/>
          <p:nvPr/>
        </p:nvSpPr>
        <p:spPr>
          <a:xfrm>
            <a:off x="387626" y="1466814"/>
            <a:ext cx="4800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前端模块表：</a:t>
            </a:r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21662A9C-E0BA-B6A3-1B3F-5FD2A6EA5D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911953"/>
              </p:ext>
            </p:extLst>
          </p:nvPr>
        </p:nvGraphicFramePr>
        <p:xfrm>
          <a:off x="387627" y="1794628"/>
          <a:ext cx="5854148" cy="29502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00676">
                  <a:extLst>
                    <a:ext uri="{9D8B030D-6E8A-4147-A177-3AD203B41FA5}">
                      <a16:colId xmlns:a16="http://schemas.microsoft.com/office/drawing/2014/main" val="869809684"/>
                    </a:ext>
                  </a:extLst>
                </a:gridCol>
                <a:gridCol w="3453472">
                  <a:extLst>
                    <a:ext uri="{9D8B030D-6E8A-4147-A177-3AD203B41FA5}">
                      <a16:colId xmlns:a16="http://schemas.microsoft.com/office/drawing/2014/main" val="1382600148"/>
                    </a:ext>
                  </a:extLst>
                </a:gridCol>
              </a:tblGrid>
              <a:tr h="329213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模块名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 dirty="0" err="1">
                          <a:effectLst/>
                        </a:rPr>
                        <a:t>vue</a:t>
                      </a:r>
                      <a:r>
                        <a:rPr lang="zh-CN" sz="1050" kern="100" dirty="0">
                          <a:effectLst/>
                        </a:rPr>
                        <a:t>文件名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16531405"/>
                  </a:ext>
                </a:extLst>
              </a:tr>
              <a:tr h="374431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菜品</a:t>
                      </a:r>
                      <a:r>
                        <a:rPr lang="en-US" sz="1050" kern="100">
                          <a:effectLst/>
                        </a:rPr>
                        <a:t>/</a:t>
                      </a:r>
                      <a:r>
                        <a:rPr lang="zh-CN" sz="1050" kern="100">
                          <a:effectLst/>
                        </a:rPr>
                        <a:t>饮品筛选搜索模块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cook.vue / drinks.vue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04291302"/>
                  </a:ext>
                </a:extLst>
              </a:tr>
              <a:tr h="374431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NPC</a:t>
                      </a:r>
                      <a:r>
                        <a:rPr lang="zh-CN" sz="1050" kern="100">
                          <a:effectLst/>
                        </a:rPr>
                        <a:t>角色浏览与偏好联动模块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npc.vue / npcItem.vue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05467710"/>
                  </a:ext>
                </a:extLst>
              </a:tr>
              <a:tr h="374431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文章发布与详情模块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article.vue / articleCreate.vue / articleDetail.vue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37517145"/>
                  </a:ext>
                </a:extLst>
              </a:tr>
              <a:tr h="374431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评论与交互模块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comments.vue / commentCreate.vue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33576379"/>
                  </a:ext>
                </a:extLst>
              </a:tr>
              <a:tr h="374431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用户认证模块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login.vue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71104254"/>
                  </a:ext>
                </a:extLst>
              </a:tr>
              <a:tr h="374431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AI</a:t>
                      </a:r>
                      <a:r>
                        <a:rPr lang="zh-CN" sz="1050" kern="100">
                          <a:effectLst/>
                        </a:rPr>
                        <a:t>聊天助手模块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ChatAssistant.vue / ChatAssistant2.vue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83603472"/>
                  </a:ext>
                </a:extLst>
              </a:tr>
              <a:tr h="374431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 dirty="0">
                          <a:effectLst/>
                        </a:rPr>
                        <a:t>其他复用模块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 dirty="0" err="1">
                          <a:effectLst/>
                        </a:rPr>
                        <a:t>tabBar</a:t>
                      </a:r>
                      <a:r>
                        <a:rPr lang="en-US" sz="1050" kern="100" dirty="0">
                          <a:effectLst/>
                        </a:rPr>
                        <a:t> / </a:t>
                      </a:r>
                      <a:r>
                        <a:rPr lang="en-US" sz="1050" kern="100" dirty="0" err="1">
                          <a:effectLst/>
                        </a:rPr>
                        <a:t>cookView</a:t>
                      </a:r>
                      <a:r>
                        <a:rPr lang="en-US" sz="1050" kern="100" dirty="0">
                          <a:effectLst/>
                        </a:rPr>
                        <a:t> / </a:t>
                      </a:r>
                      <a:r>
                        <a:rPr lang="en-US" sz="1050" kern="100" dirty="0" err="1">
                          <a:effectLst/>
                        </a:rPr>
                        <a:t>cookBar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09088995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CC60531C-A881-8A12-792F-5B01EE381284}"/>
              </a:ext>
            </a:extLst>
          </p:cNvPr>
          <p:cNvSpPr txBox="1"/>
          <p:nvPr/>
        </p:nvSpPr>
        <p:spPr>
          <a:xfrm>
            <a:off x="387626" y="4749506"/>
            <a:ext cx="4800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后端模块表：</a:t>
            </a:r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8FC09B94-041B-975F-773E-1D9EE1D5FA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365240"/>
              </p:ext>
            </p:extLst>
          </p:nvPr>
        </p:nvGraphicFramePr>
        <p:xfrm>
          <a:off x="387624" y="5072670"/>
          <a:ext cx="5854148" cy="1447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27074">
                  <a:extLst>
                    <a:ext uri="{9D8B030D-6E8A-4147-A177-3AD203B41FA5}">
                      <a16:colId xmlns:a16="http://schemas.microsoft.com/office/drawing/2014/main" val="1209949350"/>
                    </a:ext>
                  </a:extLst>
                </a:gridCol>
                <a:gridCol w="2927074">
                  <a:extLst>
                    <a:ext uri="{9D8B030D-6E8A-4147-A177-3AD203B41FA5}">
                      <a16:colId xmlns:a16="http://schemas.microsoft.com/office/drawing/2014/main" val="1190843533"/>
                    </a:ext>
                  </a:extLst>
                </a:gridCol>
              </a:tblGrid>
              <a:tr h="28948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模块名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数据操作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9626892"/>
                  </a:ext>
                </a:extLst>
              </a:tr>
              <a:tr h="28948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用户注册与登录验证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user</a:t>
                      </a:r>
                      <a:r>
                        <a:rPr lang="zh-CN" sz="1050" kern="100">
                          <a:effectLst/>
                        </a:rPr>
                        <a:t>表 </a:t>
                      </a:r>
                      <a:r>
                        <a:rPr lang="en-US" sz="1050" kern="100">
                          <a:effectLst/>
                        </a:rPr>
                        <a:t>+ </a:t>
                      </a:r>
                      <a:r>
                        <a:rPr lang="zh-CN" sz="1050" kern="100">
                          <a:effectLst/>
                        </a:rPr>
                        <a:t>登录云函数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45801931"/>
                  </a:ext>
                </a:extLst>
              </a:tr>
              <a:tr h="28948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菜品、饮品与角色数据管理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Cook / drinks / npc </a:t>
                      </a:r>
                      <a:r>
                        <a:rPr lang="zh-CN" sz="1050" kern="100">
                          <a:effectLst/>
                        </a:rPr>
                        <a:t>表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23239681"/>
                  </a:ext>
                </a:extLst>
              </a:tr>
              <a:tr h="28948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文章与评论增删改查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Article / comment </a:t>
                      </a:r>
                      <a:r>
                        <a:rPr lang="zh-CN" sz="1050" kern="100">
                          <a:effectLst/>
                        </a:rPr>
                        <a:t>表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88498164"/>
                  </a:ext>
                </a:extLst>
              </a:tr>
              <a:tr h="28948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AI</a:t>
                      </a:r>
                      <a:r>
                        <a:rPr lang="zh-CN" sz="1050" kern="100">
                          <a:effectLst/>
                        </a:rPr>
                        <a:t>助手对话生成与结构化识别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 dirty="0">
                          <a:effectLst/>
                        </a:rPr>
                        <a:t>Chat </a:t>
                      </a:r>
                      <a:r>
                        <a:rPr lang="zh-CN" sz="1050" kern="100" dirty="0">
                          <a:effectLst/>
                        </a:rPr>
                        <a:t>云函数</a:t>
                      </a:r>
                      <a:r>
                        <a:rPr lang="en-US" sz="1050" kern="100" dirty="0">
                          <a:effectLst/>
                        </a:rPr>
                        <a:t> + </a:t>
                      </a:r>
                      <a:r>
                        <a:rPr lang="en-US" sz="1050" kern="100" dirty="0" err="1">
                          <a:effectLst/>
                        </a:rPr>
                        <a:t>DashScope</a:t>
                      </a:r>
                      <a:r>
                        <a:rPr lang="en-US" sz="1050" kern="100" dirty="0">
                          <a:effectLst/>
                        </a:rPr>
                        <a:t> </a:t>
                      </a:r>
                      <a:r>
                        <a:rPr lang="zh-CN" sz="1050" kern="100" dirty="0">
                          <a:effectLst/>
                        </a:rPr>
                        <a:t>接口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9860118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D44EB8E2-9974-03AA-7E3F-71F7AAFE11F4}"/>
              </a:ext>
            </a:extLst>
          </p:cNvPr>
          <p:cNvSpPr txBox="1"/>
          <p:nvPr/>
        </p:nvSpPr>
        <p:spPr>
          <a:xfrm>
            <a:off x="6241772" y="1462164"/>
            <a:ext cx="4800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数据库概览表：</a:t>
            </a:r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8C59955C-7CC8-B970-7A3B-4D8315791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172890"/>
              </p:ext>
            </p:extLst>
          </p:nvPr>
        </p:nvGraphicFramePr>
        <p:xfrm>
          <a:off x="6241772" y="1794628"/>
          <a:ext cx="5685184" cy="47254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96165">
                  <a:extLst>
                    <a:ext uri="{9D8B030D-6E8A-4147-A177-3AD203B41FA5}">
                      <a16:colId xmlns:a16="http://schemas.microsoft.com/office/drawing/2014/main" val="3909316262"/>
                    </a:ext>
                  </a:extLst>
                </a:gridCol>
                <a:gridCol w="2097508">
                  <a:extLst>
                    <a:ext uri="{9D8B030D-6E8A-4147-A177-3AD203B41FA5}">
                      <a16:colId xmlns:a16="http://schemas.microsoft.com/office/drawing/2014/main" val="1922423193"/>
                    </a:ext>
                  </a:extLst>
                </a:gridCol>
                <a:gridCol w="2791511">
                  <a:extLst>
                    <a:ext uri="{9D8B030D-6E8A-4147-A177-3AD203B41FA5}">
                      <a16:colId xmlns:a16="http://schemas.microsoft.com/office/drawing/2014/main" val="1596178054"/>
                    </a:ext>
                  </a:extLst>
                </a:gridCol>
              </a:tblGrid>
              <a:tr h="429586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类型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表名称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字段内容与信息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3820973"/>
                  </a:ext>
                </a:extLst>
              </a:tr>
              <a:tr h="859171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用户交互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user/ article / comment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用户信息（账号密码）</a:t>
                      </a:r>
                      <a:br>
                        <a:rPr lang="en-US" sz="1050" kern="100">
                          <a:effectLst/>
                        </a:rPr>
                      </a:br>
                      <a:r>
                        <a:rPr lang="zh-CN" sz="1050" kern="100">
                          <a:effectLst/>
                        </a:rPr>
                        <a:t>发表的文章与评论记录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30700886"/>
                  </a:ext>
                </a:extLst>
              </a:tr>
              <a:tr h="859171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材料数据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cook / drinks / material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料理</a:t>
                      </a:r>
                      <a:r>
                        <a:rPr lang="en-US" sz="1050" kern="100">
                          <a:effectLst/>
                        </a:rPr>
                        <a:t>/</a:t>
                      </a:r>
                      <a:r>
                        <a:rPr lang="zh-CN" sz="1050" kern="100">
                          <a:effectLst/>
                        </a:rPr>
                        <a:t>饮品</a:t>
                      </a:r>
                      <a:r>
                        <a:rPr lang="en-US" sz="1050" kern="100">
                          <a:effectLst/>
                        </a:rPr>
                        <a:t>/</a:t>
                      </a:r>
                      <a:r>
                        <a:rPr lang="zh-CN" sz="1050" kern="100">
                          <a:effectLst/>
                        </a:rPr>
                        <a:t>食材数据存储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10083212"/>
                  </a:ext>
                </a:extLst>
              </a:tr>
              <a:tr h="859171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接口数据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api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管理</a:t>
                      </a:r>
                      <a:r>
                        <a:rPr lang="en-US" sz="1050" kern="100">
                          <a:effectLst/>
                        </a:rPr>
                        <a:t>appid</a:t>
                      </a:r>
                      <a:r>
                        <a:rPr lang="zh-CN" sz="1050" kern="100">
                          <a:effectLst/>
                        </a:rPr>
                        <a:t>与密钥</a:t>
                      </a:r>
                      <a:r>
                        <a:rPr lang="en-US" sz="1050" kern="100">
                          <a:effectLst/>
                        </a:rPr>
                        <a:t>apikey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3830716"/>
                  </a:ext>
                </a:extLst>
              </a:tr>
              <a:tr h="859171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信息汇总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npc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以人物为核心的信息汇总</a:t>
                      </a:r>
                      <a:br>
                        <a:rPr lang="en-US" sz="1050" kern="100">
                          <a:effectLst/>
                        </a:rPr>
                      </a:br>
                      <a:r>
                        <a:rPr lang="zh-CN" sz="1050" kern="100">
                          <a:effectLst/>
                        </a:rPr>
                        <a:t>可动态更新向量嵌入到</a:t>
                      </a:r>
                      <a:r>
                        <a:rPr lang="en-US" sz="1050" kern="100">
                          <a:effectLst/>
                        </a:rPr>
                        <a:t>RAG</a:t>
                      </a:r>
                      <a:r>
                        <a:rPr lang="zh-CN" sz="1050" kern="100">
                          <a:effectLst/>
                        </a:rPr>
                        <a:t>检索系统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92741118"/>
                  </a:ext>
                </a:extLst>
              </a:tr>
              <a:tr h="859171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Tag</a:t>
                      </a:r>
                      <a:r>
                        <a:rPr lang="zh-CN" sz="1050" kern="100">
                          <a:effectLst/>
                        </a:rPr>
                        <a:t>筛选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location / tag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 dirty="0">
                          <a:effectLst/>
                        </a:rPr>
                        <a:t>用于筛选的属性</a:t>
                      </a:r>
                      <a:r>
                        <a:rPr lang="en-US" sz="1050" kern="100" dirty="0">
                          <a:effectLst/>
                        </a:rPr>
                        <a:t>/</a:t>
                      </a:r>
                      <a:r>
                        <a:rPr lang="zh-CN" sz="1050" kern="100" dirty="0">
                          <a:effectLst/>
                        </a:rPr>
                        <a:t>地点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9763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9157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9786C-E028-4974-C8E9-44BA9B281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0">
            <a:extLst>
              <a:ext uri="{FF2B5EF4-FFF2-40B4-BE49-F238E27FC236}">
                <a16:creationId xmlns:a16="http://schemas.microsoft.com/office/drawing/2014/main" id="{55B95212-4A7D-474A-E2CB-59647F78FC4C}"/>
              </a:ext>
            </a:extLst>
          </p:cNvPr>
          <p:cNvSpPr txBox="1"/>
          <p:nvPr/>
        </p:nvSpPr>
        <p:spPr>
          <a:xfrm>
            <a:off x="1110607" y="135544"/>
            <a:ext cx="4399572" cy="679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API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设计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D916AA8-C480-1E10-2E7C-3749A39F60C7}"/>
              </a:ext>
            </a:extLst>
          </p:cNvPr>
          <p:cNvSpPr txBox="1"/>
          <p:nvPr/>
        </p:nvSpPr>
        <p:spPr>
          <a:xfrm>
            <a:off x="387626" y="1097482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API</a:t>
            </a:r>
            <a:r>
              <a:rPr lang="zh-CN" altLang="en-US" b="1" dirty="0"/>
              <a:t>设计原则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9A17F1E-F5AD-1045-6745-2BE7B6923E19}"/>
              </a:ext>
            </a:extLst>
          </p:cNvPr>
          <p:cNvSpPr txBox="1"/>
          <p:nvPr/>
        </p:nvSpPr>
        <p:spPr>
          <a:xfrm>
            <a:off x="387626" y="1466814"/>
            <a:ext cx="64405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遵循</a:t>
            </a:r>
            <a:r>
              <a:rPr lang="en-US" altLang="zh-CN" dirty="0"/>
              <a:t>RESTful API</a:t>
            </a:r>
            <a:r>
              <a:rPr lang="zh-CN" altLang="en-US" dirty="0"/>
              <a:t>设计原则。</a:t>
            </a:r>
            <a:endParaRPr lang="en-US" altLang="zh-CN" dirty="0"/>
          </a:p>
          <a:p>
            <a:r>
              <a:rPr lang="zh-CN" altLang="en-US" dirty="0"/>
              <a:t>命名规范：</a:t>
            </a:r>
            <a:endParaRPr lang="en-US" altLang="zh-CN" dirty="0"/>
          </a:p>
          <a:p>
            <a:r>
              <a:rPr lang="en-US" altLang="zh-CN" dirty="0"/>
              <a:t>URI</a:t>
            </a:r>
            <a:r>
              <a:rPr lang="zh-CN" altLang="zh-CN" dirty="0"/>
              <a:t>格式：</a:t>
            </a:r>
            <a:r>
              <a:rPr lang="en-US" altLang="zh-CN" dirty="0"/>
              <a:t>/</a:t>
            </a:r>
            <a:r>
              <a:rPr lang="en-US" altLang="zh-CN" dirty="0" err="1"/>
              <a:t>api</a:t>
            </a:r>
            <a:r>
              <a:rPr lang="en-US" altLang="zh-CN" dirty="0"/>
              <a:t>/{version}/{resource}/{id}</a:t>
            </a:r>
            <a:endParaRPr lang="zh-CN" altLang="zh-CN" dirty="0"/>
          </a:p>
          <a:p>
            <a:r>
              <a:rPr lang="zh-CN" altLang="zh-CN" dirty="0"/>
              <a:t>版本控制</a:t>
            </a:r>
            <a:r>
              <a:rPr lang="en-US" altLang="zh-CN" dirty="0"/>
              <a:t>{version}</a:t>
            </a:r>
            <a:r>
              <a:rPr lang="zh-CN" altLang="zh-CN" dirty="0"/>
              <a:t>：记录版本</a:t>
            </a:r>
          </a:p>
          <a:p>
            <a:r>
              <a:rPr lang="zh-CN" altLang="zh-CN" dirty="0"/>
              <a:t>资源名</a:t>
            </a:r>
            <a:r>
              <a:rPr lang="en-US" altLang="zh-CN" dirty="0"/>
              <a:t>{resource}</a:t>
            </a:r>
            <a:r>
              <a:rPr lang="zh-CN" altLang="zh-CN" dirty="0"/>
              <a:t>：小写（如</a:t>
            </a:r>
            <a:r>
              <a:rPr lang="en-US" altLang="zh-CN" dirty="0"/>
              <a:t>customers</a:t>
            </a:r>
            <a:r>
              <a:rPr lang="zh-CN" altLang="zh-CN" dirty="0"/>
              <a:t>）</a:t>
            </a:r>
          </a:p>
          <a:p>
            <a:r>
              <a:rPr lang="zh-CN" altLang="zh-CN" dirty="0"/>
              <a:t>身份</a:t>
            </a:r>
            <a:r>
              <a:rPr lang="en-US" altLang="zh-CN" dirty="0"/>
              <a:t>{id}</a:t>
            </a:r>
            <a:r>
              <a:rPr lang="zh-CN" altLang="zh-CN" dirty="0"/>
              <a:t>：请求</a:t>
            </a:r>
            <a:r>
              <a:rPr lang="en-US" altLang="zh-CN" dirty="0"/>
              <a:t>id</a:t>
            </a:r>
            <a:endParaRPr lang="zh-CN" altLang="zh-CN" dirty="0"/>
          </a:p>
          <a:p>
            <a:r>
              <a:rPr lang="zh-CN" altLang="zh-CN" dirty="0"/>
              <a:t>查询参数：</a:t>
            </a:r>
            <a:r>
              <a:rPr lang="en-US" altLang="zh-CN" dirty="0"/>
              <a:t>GET /</a:t>
            </a:r>
            <a:r>
              <a:rPr lang="en-US" altLang="zh-CN" dirty="0" err="1"/>
              <a:t>api</a:t>
            </a:r>
            <a:r>
              <a:rPr lang="en-US" altLang="zh-CN" dirty="0"/>
              <a:t>/v1/</a:t>
            </a:r>
            <a:r>
              <a:rPr lang="en-US" altLang="zh-CN" dirty="0" err="1"/>
              <a:t>recipes?page</a:t>
            </a:r>
            <a:r>
              <a:rPr lang="en-US" altLang="zh-CN" dirty="0"/>
              <a:t>=2&amp;limit=20&amp;sort=-price</a:t>
            </a:r>
            <a:endParaRPr lang="zh-CN" altLang="zh-CN" dirty="0"/>
          </a:p>
          <a:p>
            <a:r>
              <a:rPr lang="zh-CN" altLang="zh-CN" dirty="0"/>
              <a:t>过滤：</a:t>
            </a:r>
            <a:r>
              <a:rPr lang="en-US" altLang="zh-CN" dirty="0"/>
              <a:t>?status=active</a:t>
            </a:r>
            <a:endParaRPr lang="zh-CN" altLang="zh-CN" dirty="0"/>
          </a:p>
          <a:p>
            <a:r>
              <a:rPr lang="zh-CN" altLang="zh-CN" dirty="0"/>
              <a:t>分页：</a:t>
            </a:r>
            <a:r>
              <a:rPr lang="en-US" altLang="zh-CN" dirty="0"/>
              <a:t>?page=2&amp;size=20</a:t>
            </a:r>
            <a:endParaRPr lang="zh-CN" altLang="zh-CN" dirty="0"/>
          </a:p>
          <a:p>
            <a:r>
              <a:rPr lang="zh-CN" altLang="zh-CN" dirty="0"/>
              <a:t>排序：</a:t>
            </a:r>
            <a:r>
              <a:rPr lang="en-US" altLang="zh-CN" dirty="0"/>
              <a:t>?sort=</a:t>
            </a:r>
            <a:r>
              <a:rPr lang="en-US" altLang="zh-CN" dirty="0" err="1"/>
              <a:t>created_at,desc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540594-6446-50A5-8796-4CED41C04F51}"/>
              </a:ext>
            </a:extLst>
          </p:cNvPr>
          <p:cNvSpPr txBox="1"/>
          <p:nvPr/>
        </p:nvSpPr>
        <p:spPr>
          <a:xfrm>
            <a:off x="387626" y="431113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接口安全设计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F220F78-86B9-1DF0-883A-D1EF2768358D}"/>
              </a:ext>
            </a:extLst>
          </p:cNvPr>
          <p:cNvSpPr txBox="1"/>
          <p:nvPr/>
        </p:nvSpPr>
        <p:spPr>
          <a:xfrm>
            <a:off x="387626" y="4680466"/>
            <a:ext cx="64405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）采用</a:t>
            </a:r>
            <a:r>
              <a:rPr lang="en-US" altLang="zh-CN" dirty="0"/>
              <a:t>JWT</a:t>
            </a:r>
            <a:r>
              <a:rPr lang="zh-CN" altLang="en-US" dirty="0"/>
              <a:t>认证与</a:t>
            </a:r>
            <a:r>
              <a:rPr lang="en-US" altLang="zh-CN" dirty="0"/>
              <a:t>JWT</a:t>
            </a:r>
            <a:r>
              <a:rPr lang="zh-CN" altLang="en-US" dirty="0"/>
              <a:t>签名秘钥管理方案验证请求身份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）采用基于</a:t>
            </a:r>
            <a:r>
              <a:rPr lang="en-US" altLang="zh-CN" dirty="0"/>
              <a:t>RBAC</a:t>
            </a:r>
            <a:r>
              <a:rPr lang="zh-CN" altLang="en-US" dirty="0"/>
              <a:t>模型的基础用户角色体系（游客</a:t>
            </a:r>
            <a:r>
              <a:rPr lang="en-US" altLang="zh-CN" dirty="0"/>
              <a:t>-</a:t>
            </a:r>
            <a:r>
              <a:rPr lang="zh-CN" altLang="en-US" dirty="0"/>
              <a:t>用户）和权限标识示例控制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）本项目数据加密采取强制</a:t>
            </a:r>
            <a:r>
              <a:rPr lang="en-US" altLang="zh-CN" dirty="0"/>
              <a:t>HTTPS</a:t>
            </a:r>
            <a:r>
              <a:rPr lang="zh-CN" altLang="zh-CN" dirty="0"/>
              <a:t>（</a:t>
            </a:r>
            <a:r>
              <a:rPr lang="en-US" altLang="zh-CN" dirty="0"/>
              <a:t>TLS 1.2+</a:t>
            </a:r>
            <a:r>
              <a:rPr lang="zh-CN" altLang="zh-CN" dirty="0"/>
              <a:t>）</a:t>
            </a:r>
            <a:r>
              <a:rPr lang="zh-CN" altLang="en-US" dirty="0"/>
              <a:t>传输安全标准，并对若干敏感信息（如用户密码）进行加密脱敏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08A770F-2F60-EFB3-1A19-4E4D8000584A}"/>
              </a:ext>
            </a:extLst>
          </p:cNvPr>
          <p:cNvSpPr txBox="1"/>
          <p:nvPr/>
        </p:nvSpPr>
        <p:spPr>
          <a:xfrm>
            <a:off x="6828183" y="1097482"/>
            <a:ext cx="110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接口设计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90E2DD7-F3D2-4F51-B58F-DFA35E869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183" y="1541145"/>
            <a:ext cx="5247854" cy="46909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3045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D0F3F-338A-33B1-A5FC-1C311E608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0">
            <a:extLst>
              <a:ext uri="{FF2B5EF4-FFF2-40B4-BE49-F238E27FC236}">
                <a16:creationId xmlns:a16="http://schemas.microsoft.com/office/drawing/2014/main" id="{9810C1CE-FB0D-E45D-BB7F-D6D2A4C3DA25}"/>
              </a:ext>
            </a:extLst>
          </p:cNvPr>
          <p:cNvSpPr txBox="1"/>
          <p:nvPr/>
        </p:nvSpPr>
        <p:spPr>
          <a:xfrm>
            <a:off x="1110607" y="135544"/>
            <a:ext cx="4399572" cy="679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数据库设计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7E45E81-6832-9C34-E996-415A9FD14039}"/>
              </a:ext>
            </a:extLst>
          </p:cNvPr>
          <p:cNvSpPr txBox="1"/>
          <p:nvPr/>
        </p:nvSpPr>
        <p:spPr>
          <a:xfrm>
            <a:off x="387626" y="109748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数据表设计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1C11570-6D89-FCCF-CABA-56B5C7EC844A}"/>
              </a:ext>
            </a:extLst>
          </p:cNvPr>
          <p:cNvSpPr txBox="1"/>
          <p:nvPr/>
        </p:nvSpPr>
        <p:spPr>
          <a:xfrm>
            <a:off x="387626" y="1466814"/>
            <a:ext cx="644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用户表：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F36FC90-34C8-F5DC-C38B-4E16FD0ACDEB}"/>
              </a:ext>
            </a:extLst>
          </p:cNvPr>
          <p:cNvGraphicFramePr>
            <a:graphicFrameLocks noGrp="1"/>
          </p:cNvGraphicFramePr>
          <p:nvPr/>
        </p:nvGraphicFramePr>
        <p:xfrm>
          <a:off x="387625" y="1836145"/>
          <a:ext cx="5615610" cy="8076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07805">
                  <a:extLst>
                    <a:ext uri="{9D8B030D-6E8A-4147-A177-3AD203B41FA5}">
                      <a16:colId xmlns:a16="http://schemas.microsoft.com/office/drawing/2014/main" val="744246719"/>
                    </a:ext>
                  </a:extLst>
                </a:gridCol>
                <a:gridCol w="2807805">
                  <a:extLst>
                    <a:ext uri="{9D8B030D-6E8A-4147-A177-3AD203B41FA5}">
                      <a16:colId xmlns:a16="http://schemas.microsoft.com/office/drawing/2014/main" val="1953931455"/>
                    </a:ext>
                  </a:extLst>
                </a:gridCol>
              </a:tblGrid>
              <a:tr h="182376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字段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字段作用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46318409"/>
                  </a:ext>
                </a:extLst>
              </a:tr>
              <a:tr h="208429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_id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系统自动生成的唯一</a:t>
                      </a:r>
                      <a:r>
                        <a:rPr lang="en-US" sz="1050" kern="100">
                          <a:effectLst/>
                        </a:rPr>
                        <a:t>ID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48561981"/>
                  </a:ext>
                </a:extLst>
              </a:tr>
              <a:tr h="208429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user_id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用户名或账户</a:t>
                      </a:r>
                      <a:r>
                        <a:rPr lang="en-US" sz="1050" kern="100">
                          <a:effectLst/>
                        </a:rPr>
                        <a:t>ID</a:t>
                      </a:r>
                      <a:r>
                        <a:rPr lang="zh-CN" sz="1050" kern="100">
                          <a:effectLst/>
                        </a:rPr>
                        <a:t>，用于身份标识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19971203"/>
                  </a:ext>
                </a:extLst>
              </a:tr>
              <a:tr h="208429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password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 dirty="0">
                          <a:effectLst/>
                        </a:rPr>
                        <a:t>用户登录密码，加密存储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92927264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7B80B862-5322-F921-9EF6-EDC53876E27E}"/>
              </a:ext>
            </a:extLst>
          </p:cNvPr>
          <p:cNvSpPr txBox="1"/>
          <p:nvPr/>
        </p:nvSpPr>
        <p:spPr>
          <a:xfrm>
            <a:off x="387626" y="2643808"/>
            <a:ext cx="644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文章表：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CF1AFE83-855D-17F6-1C08-AE74067F15A0}"/>
              </a:ext>
            </a:extLst>
          </p:cNvPr>
          <p:cNvGraphicFramePr>
            <a:graphicFrameLocks noGrp="1"/>
          </p:cNvGraphicFramePr>
          <p:nvPr/>
        </p:nvGraphicFramePr>
        <p:xfrm>
          <a:off x="387625" y="3013139"/>
          <a:ext cx="5615610" cy="33777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07805">
                  <a:extLst>
                    <a:ext uri="{9D8B030D-6E8A-4147-A177-3AD203B41FA5}">
                      <a16:colId xmlns:a16="http://schemas.microsoft.com/office/drawing/2014/main" val="156139418"/>
                    </a:ext>
                  </a:extLst>
                </a:gridCol>
                <a:gridCol w="2807805">
                  <a:extLst>
                    <a:ext uri="{9D8B030D-6E8A-4147-A177-3AD203B41FA5}">
                      <a16:colId xmlns:a16="http://schemas.microsoft.com/office/drawing/2014/main" val="915769891"/>
                    </a:ext>
                  </a:extLst>
                </a:gridCol>
              </a:tblGrid>
              <a:tr h="225181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字段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字段作用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99937018"/>
                  </a:ext>
                </a:extLst>
              </a:tr>
              <a:tr h="225181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_id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系统自动生成的唯一</a:t>
                      </a:r>
                      <a:r>
                        <a:rPr lang="en-US" sz="1050" kern="100">
                          <a:effectLst/>
                        </a:rPr>
                        <a:t>ID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68673430"/>
                  </a:ext>
                </a:extLst>
              </a:tr>
              <a:tr h="225181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title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文章标题，展示在列表和详情页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67910708"/>
                  </a:ext>
                </a:extLst>
              </a:tr>
              <a:tr h="225181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author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作者用户名，用于标识作者身份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58080936"/>
                  </a:ext>
                </a:extLst>
              </a:tr>
              <a:tr h="225181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content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文章富文本内容，支持</a:t>
                      </a:r>
                      <a:r>
                        <a:rPr lang="en-US" sz="1050" kern="100">
                          <a:effectLst/>
                        </a:rPr>
                        <a:t>HTML/Markdown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54882431"/>
                  </a:ext>
                </a:extLst>
              </a:tr>
              <a:tr h="225181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coverImage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封面图</a:t>
                      </a:r>
                      <a:r>
                        <a:rPr lang="en-US" sz="1050" kern="100">
                          <a:effectLst/>
                        </a:rPr>
                        <a:t>URL</a:t>
                      </a:r>
                      <a:r>
                        <a:rPr lang="zh-CN" sz="1050" kern="100">
                          <a:effectLst/>
                        </a:rPr>
                        <a:t>，用于缩略图展示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43708245"/>
                  </a:ext>
                </a:extLst>
              </a:tr>
              <a:tr h="225181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images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文章中的图片列表，多图展示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48724127"/>
                  </a:ext>
                </a:extLst>
              </a:tr>
              <a:tr h="225181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summary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简要摘要，用于预览列表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86494905"/>
                  </a:ext>
                </a:extLst>
              </a:tr>
              <a:tr h="225181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tags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文章所含标签，便于分类筛选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67572783"/>
                  </a:ext>
                </a:extLst>
              </a:tr>
              <a:tr h="225181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publishDate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发布时间，用于排序展示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94561628"/>
                  </a:ext>
                </a:extLst>
              </a:tr>
              <a:tr h="225181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lastUpdated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最近一次更新的时间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7531527"/>
                  </a:ext>
                </a:extLst>
              </a:tr>
              <a:tr h="225181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isPublished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是否已发布（</a:t>
                      </a:r>
                      <a:r>
                        <a:rPr lang="en-US" sz="1050" kern="100">
                          <a:effectLst/>
                        </a:rPr>
                        <a:t>true/false</a:t>
                      </a:r>
                      <a:r>
                        <a:rPr lang="zh-CN" sz="1050" kern="100">
                          <a:effectLst/>
                        </a:rPr>
                        <a:t>）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0265805"/>
                  </a:ext>
                </a:extLst>
              </a:tr>
              <a:tr h="225181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views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浏览次数，用于统计人气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55822864"/>
                  </a:ext>
                </a:extLst>
              </a:tr>
              <a:tr h="225181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likes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点赞数，供交互与热度分析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16002682"/>
                  </a:ext>
                </a:extLst>
              </a:tr>
              <a:tr h="225181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comments=&gt;user, comment, date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 dirty="0">
                          <a:effectLst/>
                        </a:rPr>
                        <a:t>嵌套评论列表（含评论者、内容、时间）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6641196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A2FF8FD9-6366-7B7F-9ABF-E9F0CE4740D3}"/>
              </a:ext>
            </a:extLst>
          </p:cNvPr>
          <p:cNvSpPr txBox="1"/>
          <p:nvPr/>
        </p:nvSpPr>
        <p:spPr>
          <a:xfrm>
            <a:off x="6096000" y="1097482"/>
            <a:ext cx="644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评论表：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5876B4A-ED4F-6A28-1AF5-338C13013E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847266"/>
              </p:ext>
            </p:extLst>
          </p:nvPr>
        </p:nvGraphicFramePr>
        <p:xfrm>
          <a:off x="6117396" y="1474376"/>
          <a:ext cx="5928830" cy="10131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64415">
                  <a:extLst>
                    <a:ext uri="{9D8B030D-6E8A-4147-A177-3AD203B41FA5}">
                      <a16:colId xmlns:a16="http://schemas.microsoft.com/office/drawing/2014/main" val="3971835676"/>
                    </a:ext>
                  </a:extLst>
                </a:gridCol>
                <a:gridCol w="2964415">
                  <a:extLst>
                    <a:ext uri="{9D8B030D-6E8A-4147-A177-3AD203B41FA5}">
                      <a16:colId xmlns:a16="http://schemas.microsoft.com/office/drawing/2014/main" val="2364674184"/>
                    </a:ext>
                  </a:extLst>
                </a:gridCol>
              </a:tblGrid>
              <a:tr h="202622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字段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字段作用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3753336"/>
                  </a:ext>
                </a:extLst>
              </a:tr>
              <a:tr h="202622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_id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系统自动生成的唯一</a:t>
                      </a:r>
                      <a:r>
                        <a:rPr lang="en-US" sz="1050" kern="100">
                          <a:effectLst/>
                        </a:rPr>
                        <a:t>ID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8838406"/>
                  </a:ext>
                </a:extLst>
              </a:tr>
              <a:tr h="202622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user_id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评论用户</a:t>
                      </a:r>
                      <a:r>
                        <a:rPr lang="en-US" sz="1050" kern="100">
                          <a:effectLst/>
                        </a:rPr>
                        <a:t>ID</a:t>
                      </a:r>
                      <a:r>
                        <a:rPr lang="zh-CN" sz="1050" kern="100">
                          <a:effectLst/>
                        </a:rPr>
                        <a:t>，关联</a:t>
                      </a:r>
                      <a:r>
                        <a:rPr lang="en-US" sz="1050" kern="100">
                          <a:effectLst/>
                        </a:rPr>
                        <a:t>user</a:t>
                      </a:r>
                      <a:r>
                        <a:rPr lang="zh-CN" sz="1050" kern="100">
                          <a:effectLst/>
                        </a:rPr>
                        <a:t>表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62834268"/>
                  </a:ext>
                </a:extLst>
              </a:tr>
              <a:tr h="202622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content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评论内容，富文本或纯文本展示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74624431"/>
                  </a:ext>
                </a:extLst>
              </a:tr>
              <a:tr h="202622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 dirty="0" err="1">
                          <a:effectLst/>
                        </a:rPr>
                        <a:t>publishDate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 dirty="0">
                          <a:effectLst/>
                        </a:rPr>
                        <a:t>发布时间，用于记录评论时间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4595762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429DE127-2AFF-8BB1-0A67-64BF3478BFD9}"/>
              </a:ext>
            </a:extLst>
          </p:cNvPr>
          <p:cNvSpPr txBox="1"/>
          <p:nvPr/>
        </p:nvSpPr>
        <p:spPr>
          <a:xfrm>
            <a:off x="6096000" y="2495048"/>
            <a:ext cx="644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菜品数据表：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8F47990D-F6A1-5834-57CF-65D7EABB9E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890628"/>
              </p:ext>
            </p:extLst>
          </p:nvPr>
        </p:nvGraphicFramePr>
        <p:xfrm>
          <a:off x="6117396" y="2828473"/>
          <a:ext cx="5928830" cy="33777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64415">
                  <a:extLst>
                    <a:ext uri="{9D8B030D-6E8A-4147-A177-3AD203B41FA5}">
                      <a16:colId xmlns:a16="http://schemas.microsoft.com/office/drawing/2014/main" val="3791752896"/>
                    </a:ext>
                  </a:extLst>
                </a:gridCol>
                <a:gridCol w="2964415">
                  <a:extLst>
                    <a:ext uri="{9D8B030D-6E8A-4147-A177-3AD203B41FA5}">
                      <a16:colId xmlns:a16="http://schemas.microsoft.com/office/drawing/2014/main" val="2949257796"/>
                    </a:ext>
                  </a:extLst>
                </a:gridCol>
              </a:tblGrid>
              <a:tr h="259824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字段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字段作用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5912651"/>
                  </a:ext>
                </a:extLst>
              </a:tr>
              <a:tr h="259824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_id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系统自动生成的唯一</a:t>
                      </a:r>
                      <a:r>
                        <a:rPr lang="en-US" sz="1050" kern="100">
                          <a:effectLst/>
                        </a:rPr>
                        <a:t>ID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09402300"/>
                  </a:ext>
                </a:extLst>
              </a:tr>
              <a:tr h="259824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name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英文标识名，唯一主键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29107783"/>
                  </a:ext>
                </a:extLst>
              </a:tr>
              <a:tr h="259824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chinese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菜品中文名称，展示主标题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4156593"/>
                  </a:ext>
                </a:extLst>
              </a:tr>
              <a:tr h="259824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cooker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所需厨具名称，用于筛选与匹配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38235030"/>
                  </a:ext>
                </a:extLst>
              </a:tr>
              <a:tr h="519648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tag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菜品属性标签，用于口味分类（逗号分隔）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40386044"/>
                  </a:ext>
                </a:extLst>
              </a:tr>
              <a:tr h="259824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withNo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不推荐搭配的属性，辅助菜品组合判断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97041662"/>
                  </a:ext>
                </a:extLst>
              </a:tr>
              <a:tr h="259824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material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食材列表（英文名），与食材表联动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84385672"/>
                  </a:ext>
                </a:extLst>
              </a:tr>
              <a:tr h="259824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time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制作时间（单位：秒）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65579601"/>
                  </a:ext>
                </a:extLst>
              </a:tr>
              <a:tr h="259824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level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解锁等级，控制玩家获取顺序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87087265"/>
                  </a:ext>
                </a:extLst>
              </a:tr>
              <a:tr h="259824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money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售价</a:t>
                      </a:r>
                      <a:r>
                        <a:rPr lang="en-US" sz="1050" kern="100">
                          <a:effectLst/>
                        </a:rPr>
                        <a:t>/</a:t>
                      </a:r>
                      <a:r>
                        <a:rPr lang="zh-CN" sz="1050" kern="100">
                          <a:effectLst/>
                        </a:rPr>
                        <a:t>推荐价格，便于收益对比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25870142"/>
                  </a:ext>
                </a:extLst>
              </a:tr>
              <a:tr h="259824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from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 dirty="0">
                          <a:effectLst/>
                        </a:rPr>
                        <a:t>获取方式或来源说明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80344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95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16A93-5B6F-A9CA-25FB-F71AEDFDF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0">
            <a:extLst>
              <a:ext uri="{FF2B5EF4-FFF2-40B4-BE49-F238E27FC236}">
                <a16:creationId xmlns:a16="http://schemas.microsoft.com/office/drawing/2014/main" id="{BF1A29CD-BEF2-02AB-50B3-13FE2374276A}"/>
              </a:ext>
            </a:extLst>
          </p:cNvPr>
          <p:cNvSpPr txBox="1"/>
          <p:nvPr/>
        </p:nvSpPr>
        <p:spPr>
          <a:xfrm>
            <a:off x="1110607" y="135544"/>
            <a:ext cx="4399572" cy="679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数据库设计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A86F77A-9903-2C97-4D28-1AEA01384522}"/>
              </a:ext>
            </a:extLst>
          </p:cNvPr>
          <p:cNvSpPr txBox="1"/>
          <p:nvPr/>
        </p:nvSpPr>
        <p:spPr>
          <a:xfrm>
            <a:off x="387626" y="109748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数据表设计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49621EB-BEEC-8965-C87E-A0A11D1A6AEC}"/>
              </a:ext>
            </a:extLst>
          </p:cNvPr>
          <p:cNvSpPr txBox="1"/>
          <p:nvPr/>
        </p:nvSpPr>
        <p:spPr>
          <a:xfrm>
            <a:off x="387626" y="1466814"/>
            <a:ext cx="644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饮品数据表：</a:t>
            </a: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5C7D41EB-2B49-2528-7EBE-0881514E7F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03398"/>
              </p:ext>
            </p:extLst>
          </p:nvPr>
        </p:nvGraphicFramePr>
        <p:xfrm>
          <a:off x="387626" y="1836146"/>
          <a:ext cx="5708374" cy="17717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54187">
                  <a:extLst>
                    <a:ext uri="{9D8B030D-6E8A-4147-A177-3AD203B41FA5}">
                      <a16:colId xmlns:a16="http://schemas.microsoft.com/office/drawing/2014/main" val="1620214331"/>
                    </a:ext>
                  </a:extLst>
                </a:gridCol>
                <a:gridCol w="2854187">
                  <a:extLst>
                    <a:ext uri="{9D8B030D-6E8A-4147-A177-3AD203B41FA5}">
                      <a16:colId xmlns:a16="http://schemas.microsoft.com/office/drawing/2014/main" val="711687966"/>
                    </a:ext>
                  </a:extLst>
                </a:gridCol>
              </a:tblGrid>
              <a:tr h="253108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字段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字段作用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5672180"/>
                  </a:ext>
                </a:extLst>
              </a:tr>
              <a:tr h="253108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_id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系统自动生成的唯一</a:t>
                      </a:r>
                      <a:r>
                        <a:rPr lang="en-US" sz="1050" kern="100">
                          <a:effectLst/>
                        </a:rPr>
                        <a:t>ID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08818736"/>
                  </a:ext>
                </a:extLst>
              </a:tr>
              <a:tr h="253108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name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英文标识名，唯一主键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62868681"/>
                  </a:ext>
                </a:extLst>
              </a:tr>
              <a:tr h="253108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chinese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中文名称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21664356"/>
                  </a:ext>
                </a:extLst>
              </a:tr>
              <a:tr h="253108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tag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饮品属性标签（逗号分隔）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7746534"/>
                  </a:ext>
                </a:extLst>
              </a:tr>
              <a:tr h="253108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level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 dirty="0">
                          <a:effectLst/>
                        </a:rPr>
                        <a:t>解锁等级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37194071"/>
                  </a:ext>
                </a:extLst>
              </a:tr>
              <a:tr h="253108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 dirty="0">
                          <a:effectLst/>
                        </a:rPr>
                        <a:t>money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 dirty="0">
                          <a:effectLst/>
                        </a:rPr>
                        <a:t>售价</a:t>
                      </a:r>
                      <a:r>
                        <a:rPr lang="en-US" sz="1050" kern="100" dirty="0">
                          <a:effectLst/>
                        </a:rPr>
                        <a:t>/</a:t>
                      </a:r>
                      <a:r>
                        <a:rPr lang="zh-CN" sz="1050" kern="100" dirty="0">
                          <a:effectLst/>
                        </a:rPr>
                        <a:t>推荐价格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8385092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38655C33-429F-7064-65EF-4DA533BD4E39}"/>
              </a:ext>
            </a:extLst>
          </p:cNvPr>
          <p:cNvSpPr txBox="1"/>
          <p:nvPr/>
        </p:nvSpPr>
        <p:spPr>
          <a:xfrm>
            <a:off x="387625" y="3607902"/>
            <a:ext cx="644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食材表：</a:t>
            </a: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C6A05496-1AC2-7110-A61C-9207F1905B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03739"/>
              </p:ext>
            </p:extLst>
          </p:nvPr>
        </p:nvGraphicFramePr>
        <p:xfrm>
          <a:off x="387624" y="3997112"/>
          <a:ext cx="5708370" cy="24585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54185">
                  <a:extLst>
                    <a:ext uri="{9D8B030D-6E8A-4147-A177-3AD203B41FA5}">
                      <a16:colId xmlns:a16="http://schemas.microsoft.com/office/drawing/2014/main" val="1222548811"/>
                    </a:ext>
                  </a:extLst>
                </a:gridCol>
                <a:gridCol w="2854185">
                  <a:extLst>
                    <a:ext uri="{9D8B030D-6E8A-4147-A177-3AD203B41FA5}">
                      <a16:colId xmlns:a16="http://schemas.microsoft.com/office/drawing/2014/main" val="2524936862"/>
                    </a:ext>
                  </a:extLst>
                </a:gridCol>
              </a:tblGrid>
              <a:tr h="351225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字段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字段作用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81803180"/>
                  </a:ext>
                </a:extLst>
              </a:tr>
              <a:tr h="351225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_id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系统自动生成的唯一</a:t>
                      </a:r>
                      <a:r>
                        <a:rPr lang="en-US" sz="1050" kern="100">
                          <a:effectLst/>
                        </a:rPr>
                        <a:t>ID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18180584"/>
                  </a:ext>
                </a:extLst>
              </a:tr>
              <a:tr h="351225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name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英文名称，唯一标识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66773069"/>
                  </a:ext>
                </a:extLst>
              </a:tr>
              <a:tr h="351225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chinese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中文名称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80167685"/>
                  </a:ext>
                </a:extLst>
              </a:tr>
              <a:tr h="351225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tag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 dirty="0">
                          <a:effectLst/>
                        </a:rPr>
                        <a:t>标签，如“蔬菜”“调味料”等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02980251"/>
                  </a:ext>
                </a:extLst>
              </a:tr>
              <a:tr h="351225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level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 dirty="0">
                          <a:effectLst/>
                        </a:rPr>
                        <a:t>解锁等级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48725696"/>
                  </a:ext>
                </a:extLst>
              </a:tr>
              <a:tr h="351225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 dirty="0">
                          <a:effectLst/>
                        </a:rPr>
                        <a:t>money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 dirty="0">
                          <a:effectLst/>
                        </a:rPr>
                        <a:t>售价或成本价格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61007707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B98BFCFF-83EE-A2B0-0526-C3276F8DC88F}"/>
              </a:ext>
            </a:extLst>
          </p:cNvPr>
          <p:cNvSpPr txBox="1"/>
          <p:nvPr/>
        </p:nvSpPr>
        <p:spPr>
          <a:xfrm>
            <a:off x="6095998" y="1097482"/>
            <a:ext cx="644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角色资料表：</a:t>
            </a: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D8814D8A-14D2-4326-F33F-04E955641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073973"/>
              </p:ext>
            </p:extLst>
          </p:nvPr>
        </p:nvGraphicFramePr>
        <p:xfrm>
          <a:off x="6095997" y="1466814"/>
          <a:ext cx="5811082" cy="3555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05541">
                  <a:extLst>
                    <a:ext uri="{9D8B030D-6E8A-4147-A177-3AD203B41FA5}">
                      <a16:colId xmlns:a16="http://schemas.microsoft.com/office/drawing/2014/main" val="57597646"/>
                    </a:ext>
                  </a:extLst>
                </a:gridCol>
                <a:gridCol w="2905541">
                  <a:extLst>
                    <a:ext uri="{9D8B030D-6E8A-4147-A177-3AD203B41FA5}">
                      <a16:colId xmlns:a16="http://schemas.microsoft.com/office/drawing/2014/main" val="1787061482"/>
                    </a:ext>
                  </a:extLst>
                </a:gridCol>
              </a:tblGrid>
              <a:tr h="20912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字段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字段作用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27887119"/>
                  </a:ext>
                </a:extLst>
              </a:tr>
              <a:tr h="20912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_id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系统自动生成的唯一</a:t>
                      </a:r>
                      <a:r>
                        <a:rPr lang="en-US" sz="1050" kern="100">
                          <a:effectLst/>
                        </a:rPr>
                        <a:t>ID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25401257"/>
                  </a:ext>
                </a:extLst>
              </a:tr>
              <a:tr h="20912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name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英文标识名，唯一主键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11497520"/>
                  </a:ext>
                </a:extLst>
              </a:tr>
              <a:tr h="20912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chinese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中文角色名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97207939"/>
                  </a:ext>
                </a:extLst>
              </a:tr>
              <a:tr h="20912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info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简要角色介绍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6596515"/>
                  </a:ext>
                </a:extLst>
              </a:tr>
              <a:tr h="20912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tag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喜好标签（逗号分隔），决定推荐菜品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37446027"/>
                  </a:ext>
                </a:extLst>
              </a:tr>
              <a:tr h="41824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noTag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厌恶标签（逗号分隔），避免搭配的菜品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56333165"/>
                  </a:ext>
                </a:extLst>
              </a:tr>
              <a:tr h="20912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drinks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喜爱的饮品类型，用于匹配推荐饮品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66003021"/>
                  </a:ext>
                </a:extLst>
              </a:tr>
              <a:tr h="20912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money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可接受的消费区间（低、中、高）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56847508"/>
                  </a:ext>
                </a:extLst>
              </a:tr>
              <a:tr h="20912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recommendCooks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推荐菜品英文名列表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57513713"/>
                  </a:ext>
                </a:extLst>
              </a:tr>
              <a:tr h="20912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recommendDrinks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推荐饮品英文名列表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11207723"/>
                  </a:ext>
                </a:extLst>
              </a:tr>
              <a:tr h="20912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rewardCard =&gt; name, effect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羁绊奖励卡片对象，含名称与效果说明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87999152"/>
                  </a:ext>
                </a:extLst>
              </a:tr>
              <a:tr h="20912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punishCard =&gt; name, effect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失败惩罚卡片对象，含名称与效果说明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48315396"/>
                  </a:ext>
                </a:extLst>
              </a:tr>
              <a:tr h="41824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Friendship =&gt; name, condition, task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羁绊任务数组，包含等级、条件与任务描述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9219443"/>
                  </a:ext>
                </a:extLst>
              </a:tr>
              <a:tr h="20912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 dirty="0">
                          <a:effectLst/>
                        </a:rPr>
                        <a:t>location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 dirty="0">
                          <a:effectLst/>
                        </a:rPr>
                        <a:t>出现地点列表（逗号分隔）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49257116"/>
                  </a:ext>
                </a:extLst>
              </a:tr>
            </a:tbl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3F705F13-B8A3-79F8-BC3C-523D9CA19353}"/>
              </a:ext>
            </a:extLst>
          </p:cNvPr>
          <p:cNvSpPr txBox="1"/>
          <p:nvPr/>
        </p:nvSpPr>
        <p:spPr>
          <a:xfrm>
            <a:off x="6095997" y="5041732"/>
            <a:ext cx="644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AI</a:t>
            </a:r>
            <a:r>
              <a:rPr lang="zh-CN" altLang="zh-CN" dirty="0"/>
              <a:t>接口调用参数配置</a:t>
            </a:r>
            <a:r>
              <a:rPr lang="zh-CN" altLang="en-US" dirty="0"/>
              <a:t>表：</a:t>
            </a:r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99699E20-81D7-4736-F83D-F657B3ED2A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542496"/>
              </p:ext>
            </p:extLst>
          </p:nvPr>
        </p:nvGraphicFramePr>
        <p:xfrm>
          <a:off x="6095995" y="5411064"/>
          <a:ext cx="5811082" cy="10964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05541">
                  <a:extLst>
                    <a:ext uri="{9D8B030D-6E8A-4147-A177-3AD203B41FA5}">
                      <a16:colId xmlns:a16="http://schemas.microsoft.com/office/drawing/2014/main" val="1599021706"/>
                    </a:ext>
                  </a:extLst>
                </a:gridCol>
                <a:gridCol w="2905541">
                  <a:extLst>
                    <a:ext uri="{9D8B030D-6E8A-4147-A177-3AD203B41FA5}">
                      <a16:colId xmlns:a16="http://schemas.microsoft.com/office/drawing/2014/main" val="4194209818"/>
                    </a:ext>
                  </a:extLst>
                </a:gridCol>
              </a:tblGrid>
              <a:tr h="274117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字段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字段作用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24625538"/>
                  </a:ext>
                </a:extLst>
              </a:tr>
              <a:tr h="274117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_id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系统自动生成的唯一</a:t>
                      </a:r>
                      <a:r>
                        <a:rPr lang="en-US" sz="1050" kern="100">
                          <a:effectLst/>
                        </a:rPr>
                        <a:t>ID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02552865"/>
                  </a:ext>
                </a:extLst>
              </a:tr>
              <a:tr h="274117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appid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第三方</a:t>
                      </a:r>
                      <a:r>
                        <a:rPr lang="en-US" sz="1050" kern="100">
                          <a:effectLst/>
                        </a:rPr>
                        <a:t>API</a:t>
                      </a:r>
                      <a:r>
                        <a:rPr lang="zh-CN" sz="1050" kern="100">
                          <a:effectLst/>
                        </a:rPr>
                        <a:t>调用所用的应用</a:t>
                      </a:r>
                      <a:r>
                        <a:rPr lang="en-US" sz="1050" kern="100">
                          <a:effectLst/>
                        </a:rPr>
                        <a:t>ID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2000445"/>
                  </a:ext>
                </a:extLst>
              </a:tr>
              <a:tr h="274117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apikey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 dirty="0">
                          <a:effectLst/>
                        </a:rPr>
                        <a:t>第三方</a:t>
                      </a:r>
                      <a:r>
                        <a:rPr lang="en-US" sz="1050" kern="100" dirty="0">
                          <a:effectLst/>
                        </a:rPr>
                        <a:t>API</a:t>
                      </a:r>
                      <a:r>
                        <a:rPr lang="zh-CN" sz="1050" kern="100" dirty="0">
                          <a:effectLst/>
                        </a:rPr>
                        <a:t>调用所用密钥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32225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3588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401B1-F379-755F-4235-A99FF451A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0">
            <a:extLst>
              <a:ext uri="{FF2B5EF4-FFF2-40B4-BE49-F238E27FC236}">
                <a16:creationId xmlns:a16="http://schemas.microsoft.com/office/drawing/2014/main" id="{996E5615-2662-4206-CA9B-4EA169B165F8}"/>
              </a:ext>
            </a:extLst>
          </p:cNvPr>
          <p:cNvSpPr txBox="1"/>
          <p:nvPr/>
        </p:nvSpPr>
        <p:spPr>
          <a:xfrm>
            <a:off x="1110607" y="135544"/>
            <a:ext cx="4399572" cy="679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数据库设计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F37FB9-AC7D-B7C1-2CB4-BA0BFBEBF9E9}"/>
              </a:ext>
            </a:extLst>
          </p:cNvPr>
          <p:cNvSpPr txBox="1"/>
          <p:nvPr/>
        </p:nvSpPr>
        <p:spPr>
          <a:xfrm>
            <a:off x="387626" y="109748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数据表设计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3574B6C-A616-6FD9-273E-70FD13F38652}"/>
              </a:ext>
            </a:extLst>
          </p:cNvPr>
          <p:cNvSpPr txBox="1"/>
          <p:nvPr/>
        </p:nvSpPr>
        <p:spPr>
          <a:xfrm>
            <a:off x="387626" y="1466814"/>
            <a:ext cx="644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标签表：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73F09D9-47D0-F493-FE73-B4FC38BCCBB6}"/>
              </a:ext>
            </a:extLst>
          </p:cNvPr>
          <p:cNvSpPr txBox="1"/>
          <p:nvPr/>
        </p:nvSpPr>
        <p:spPr>
          <a:xfrm>
            <a:off x="387624" y="2976442"/>
            <a:ext cx="644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地点标签表：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8E125EE-6D3B-E841-118C-EBD1E9865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198810"/>
              </p:ext>
            </p:extLst>
          </p:nvPr>
        </p:nvGraphicFramePr>
        <p:xfrm>
          <a:off x="501785" y="1798114"/>
          <a:ext cx="6440558" cy="11783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20279">
                  <a:extLst>
                    <a:ext uri="{9D8B030D-6E8A-4147-A177-3AD203B41FA5}">
                      <a16:colId xmlns:a16="http://schemas.microsoft.com/office/drawing/2014/main" val="160532370"/>
                    </a:ext>
                  </a:extLst>
                </a:gridCol>
                <a:gridCol w="3220279">
                  <a:extLst>
                    <a:ext uri="{9D8B030D-6E8A-4147-A177-3AD203B41FA5}">
                      <a16:colId xmlns:a16="http://schemas.microsoft.com/office/drawing/2014/main" val="68763892"/>
                    </a:ext>
                  </a:extLst>
                </a:gridCol>
              </a:tblGrid>
              <a:tr h="294582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字段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字段作用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89270640"/>
                  </a:ext>
                </a:extLst>
              </a:tr>
              <a:tr h="294582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_id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系统自动生成的唯一</a:t>
                      </a:r>
                      <a:r>
                        <a:rPr lang="en-US" sz="1050" kern="100">
                          <a:effectLst/>
                        </a:rPr>
                        <a:t>ID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46369332"/>
                  </a:ext>
                </a:extLst>
              </a:tr>
              <a:tr h="294582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type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标签所属类型（如“菜品”、“饮品”）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35173017"/>
                  </a:ext>
                </a:extLst>
              </a:tr>
              <a:tr h="294582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tag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 dirty="0">
                          <a:effectLst/>
                        </a:rPr>
                        <a:t>标签值，用于筛选和偏好联动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43831433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233C53F-FF98-E036-206C-FA9F102B24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89314"/>
              </p:ext>
            </p:extLst>
          </p:nvPr>
        </p:nvGraphicFramePr>
        <p:xfrm>
          <a:off x="501784" y="3345774"/>
          <a:ext cx="6440558" cy="11783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20279">
                  <a:extLst>
                    <a:ext uri="{9D8B030D-6E8A-4147-A177-3AD203B41FA5}">
                      <a16:colId xmlns:a16="http://schemas.microsoft.com/office/drawing/2014/main" val="1495138272"/>
                    </a:ext>
                  </a:extLst>
                </a:gridCol>
                <a:gridCol w="3220279">
                  <a:extLst>
                    <a:ext uri="{9D8B030D-6E8A-4147-A177-3AD203B41FA5}">
                      <a16:colId xmlns:a16="http://schemas.microsoft.com/office/drawing/2014/main" val="895478755"/>
                    </a:ext>
                  </a:extLst>
                </a:gridCol>
              </a:tblGrid>
              <a:tr h="392776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字段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字段作用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06771893"/>
                  </a:ext>
                </a:extLst>
              </a:tr>
              <a:tr h="392776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_id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>
                          <a:effectLst/>
                        </a:rPr>
                        <a:t>系统自动生成的唯一</a:t>
                      </a:r>
                      <a:r>
                        <a:rPr lang="en-US" sz="1050" kern="100">
                          <a:effectLst/>
                        </a:rPr>
                        <a:t>ID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3556212"/>
                  </a:ext>
                </a:extLst>
              </a:tr>
              <a:tr h="392776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en-US" sz="1050" kern="100">
                          <a:effectLst/>
                        </a:rPr>
                        <a:t>location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400"/>
                        </a:spcAft>
                        <a:buNone/>
                      </a:pPr>
                      <a:r>
                        <a:rPr lang="zh-CN" sz="1050" kern="100" dirty="0">
                          <a:effectLst/>
                        </a:rPr>
                        <a:t>地点标签值，用于</a:t>
                      </a:r>
                      <a:r>
                        <a:rPr lang="en-US" sz="1050" kern="100" dirty="0">
                          <a:effectLst/>
                        </a:rPr>
                        <a:t>NPC</a:t>
                      </a:r>
                      <a:r>
                        <a:rPr lang="zh-CN" sz="1050" kern="100" dirty="0">
                          <a:effectLst/>
                        </a:rPr>
                        <a:t>出没地筛选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84880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2228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F651A-02A1-904C-29C9-36D59E65C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0">
            <a:extLst>
              <a:ext uri="{FF2B5EF4-FFF2-40B4-BE49-F238E27FC236}">
                <a16:creationId xmlns:a16="http://schemas.microsoft.com/office/drawing/2014/main" id="{94EAC570-0773-A335-902D-A11E6B30A3C8}"/>
              </a:ext>
            </a:extLst>
          </p:cNvPr>
          <p:cNvSpPr txBox="1"/>
          <p:nvPr/>
        </p:nvSpPr>
        <p:spPr>
          <a:xfrm>
            <a:off x="1110607" y="135544"/>
            <a:ext cx="4399572" cy="679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数据库设计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2CF059F-0359-A09B-548A-2CF205CB0DFB}"/>
              </a:ext>
            </a:extLst>
          </p:cNvPr>
          <p:cNvSpPr txBox="1"/>
          <p:nvPr/>
        </p:nvSpPr>
        <p:spPr>
          <a:xfrm>
            <a:off x="387626" y="109748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数据表设计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2260CE9-1859-3645-1F72-6CA53B171ECF}"/>
              </a:ext>
            </a:extLst>
          </p:cNvPr>
          <p:cNvSpPr txBox="1"/>
          <p:nvPr/>
        </p:nvSpPr>
        <p:spPr>
          <a:xfrm>
            <a:off x="387626" y="1466814"/>
            <a:ext cx="644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基于</a:t>
            </a:r>
            <a:r>
              <a:rPr lang="en-US" altLang="zh-CN" dirty="0" err="1"/>
              <a:t>mongoDB</a:t>
            </a:r>
            <a:r>
              <a:rPr lang="zh-CN" altLang="en-US" dirty="0"/>
              <a:t>的</a:t>
            </a:r>
            <a:r>
              <a:rPr lang="en-US" altLang="zh-CN" dirty="0"/>
              <a:t>JSON Schema</a:t>
            </a:r>
            <a:r>
              <a:rPr lang="zh-CN" altLang="en-US" dirty="0"/>
              <a:t>规范说明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72E2E73-7ED0-FFE8-B29C-87CB53A0CA49}"/>
              </a:ext>
            </a:extLst>
          </p:cNvPr>
          <p:cNvGrpSpPr/>
          <p:nvPr/>
        </p:nvGrpSpPr>
        <p:grpSpPr>
          <a:xfrm>
            <a:off x="387626" y="1836146"/>
            <a:ext cx="10336696" cy="4673984"/>
            <a:chOff x="0" y="0"/>
            <a:chExt cx="4750839" cy="2159635"/>
          </a:xfrm>
        </p:grpSpPr>
        <p:pic>
          <p:nvPicPr>
            <p:cNvPr id="6" name="图片 5" descr="图片包含 图表&#10;&#10;AI 生成的内容可能不正确。">
              <a:extLst>
                <a:ext uri="{FF2B5EF4-FFF2-40B4-BE49-F238E27FC236}">
                  <a16:creationId xmlns:a16="http://schemas.microsoft.com/office/drawing/2014/main" id="{8B671B78-D40E-57B0-7A06-1471BDBBA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94354" y="0"/>
              <a:ext cx="2356485" cy="2159635"/>
            </a:xfrm>
            <a:prstGeom prst="rect">
              <a:avLst/>
            </a:prstGeom>
          </p:spPr>
        </p:pic>
        <p:pic>
          <p:nvPicPr>
            <p:cNvPr id="7" name="图片 6" descr="图片包含 文本&#10;&#10;AI 生成的内容可能不正确。">
              <a:extLst>
                <a:ext uri="{FF2B5EF4-FFF2-40B4-BE49-F238E27FC236}">
                  <a16:creationId xmlns:a16="http://schemas.microsoft.com/office/drawing/2014/main" id="{C862D7C1-48F0-46D7-FDF3-18F5DA772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2393315" cy="21596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12323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4081</Words>
  <Application>Microsoft Office PowerPoint</Application>
  <PresentationFormat>宽屏</PresentationFormat>
  <Paragraphs>538</Paragraphs>
  <Slides>24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微软雅黑</vt:lpstr>
      <vt:lpstr>等线</vt:lpstr>
      <vt:lpstr>Arial</vt:lpstr>
      <vt:lpstr>Times New Roman</vt:lpstr>
      <vt:lpstr>Calibri</vt:lpstr>
      <vt:lpstr>方正小标宋简体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彬溪 李</dc:creator>
  <cp:lastModifiedBy>Von Lindom</cp:lastModifiedBy>
  <cp:revision>50</cp:revision>
  <dcterms:created xsi:type="dcterms:W3CDTF">2023-11-27T00:46:00Z</dcterms:created>
  <dcterms:modified xsi:type="dcterms:W3CDTF">2025-06-10T09:04:47Z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C2E2140228C347139498A60FA19E7F5C_13</vt:lpwstr>
  </property>
  <property fmtid="{D5CDD505-2E9C-101B-9397-08002B2CF9AE}" pid="3" name="KSOProductBuildVer">
    <vt:lpwstr>2052-12.1.0.16729</vt:lpwstr>
  </property>
</Properties>
</file>